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437" r:id="rId5"/>
    <p:sldId id="646" r:id="rId6"/>
    <p:sldId id="440" r:id="rId7"/>
    <p:sldId id="350" r:id="rId8"/>
    <p:sldId id="487" r:id="rId9"/>
    <p:sldId id="488" r:id="rId10"/>
    <p:sldId id="489" r:id="rId11"/>
    <p:sldId id="490" r:id="rId12"/>
    <p:sldId id="491" r:id="rId13"/>
    <p:sldId id="647" r:id="rId14"/>
    <p:sldId id="492" r:id="rId15"/>
    <p:sldId id="493" r:id="rId16"/>
    <p:sldId id="564" r:id="rId17"/>
    <p:sldId id="565" r:id="rId18"/>
    <p:sldId id="566" r:id="rId19"/>
    <p:sldId id="576" r:id="rId20"/>
    <p:sldId id="496" r:id="rId21"/>
    <p:sldId id="603" r:id="rId22"/>
    <p:sldId id="577" r:id="rId23"/>
    <p:sldId id="575" r:id="rId24"/>
    <p:sldId id="578" r:id="rId25"/>
    <p:sldId id="592" r:id="rId26"/>
    <p:sldId id="593" r:id="rId27"/>
    <p:sldId id="595" r:id="rId28"/>
    <p:sldId id="509" r:id="rId29"/>
    <p:sldId id="581" r:id="rId30"/>
    <p:sldId id="579" r:id="rId31"/>
    <p:sldId id="580" r:id="rId32"/>
    <p:sldId id="596" r:id="rId33"/>
    <p:sldId id="500" r:id="rId34"/>
    <p:sldId id="582" r:id="rId35"/>
    <p:sldId id="583" r:id="rId36"/>
    <p:sldId id="586" r:id="rId37"/>
    <p:sldId id="597" r:id="rId38"/>
    <p:sldId id="502" r:id="rId39"/>
    <p:sldId id="602" r:id="rId40"/>
    <p:sldId id="589" r:id="rId41"/>
    <p:sldId id="588" r:id="rId42"/>
    <p:sldId id="604" r:id="rId43"/>
    <p:sldId id="504" r:id="rId44"/>
    <p:sldId id="435" r:id="rId45"/>
    <p:sldId id="598" r:id="rId46"/>
    <p:sldId id="506" r:id="rId47"/>
    <p:sldId id="599" r:id="rId48"/>
    <p:sldId id="591" r:id="rId49"/>
    <p:sldId id="600" r:id="rId50"/>
    <p:sldId id="601" r:id="rId51"/>
    <p:sldId id="590" r:id="rId52"/>
    <p:sldId id="594" r:id="rId53"/>
    <p:sldId id="705" r:id="rId54"/>
    <p:sldId id="439" r:id="rId55"/>
    <p:sldId id="352" r:id="rId56"/>
    <p:sldId id="359" r:id="rId57"/>
    <p:sldId id="360" r:id="rId58"/>
    <p:sldId id="361" r:id="rId59"/>
    <p:sldId id="362" r:id="rId60"/>
    <p:sldId id="363" r:id="rId61"/>
    <p:sldId id="364" r:id="rId62"/>
    <p:sldId id="365" r:id="rId63"/>
    <p:sldId id="366" r:id="rId64"/>
    <p:sldId id="370"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AD495E"/>
    <a:srgbClr val="FF6600"/>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0_1#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4">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4">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2">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3">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4">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4">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4">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4">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C5C2048-C1D0-4591-8844-5E2C14C78E44}" type="doc">
      <dgm:prSet loTypeId="urn:microsoft.com/office/officeart/2011/layout/HexagonRadial" loCatId="officeonline" qsTypeId="urn:microsoft.com/office/officeart/2005/8/quickstyle/simple5#1" qsCatId="simple" csTypeId="urn:microsoft.com/office/officeart/2005/8/colors/accent0_1#1" csCatId="mainScheme" phldr="1"/>
      <dgm:spPr/>
      <dgm:t>
        <a:bodyPr/>
        <a:lstStyle/>
        <a:p>
          <a:endParaRPr lang="en-US"/>
        </a:p>
      </dgm:t>
    </dgm:pt>
    <dgm:pt modelId="{06E1DD42-581E-4D80-AB7B-D5749E554E70}">
      <dgm:prSet phldrT="[Text]"/>
      <dgm:spPr/>
      <dgm:t>
        <a:bodyPr/>
        <a:lstStyle/>
        <a:p>
          <a:r>
            <a:rPr lang="en-US" dirty="0"/>
            <a:t>Field Data</a:t>
          </a:r>
        </a:p>
      </dgm:t>
    </dgm:pt>
    <dgm:pt modelId="{546D9987-4807-436B-9CDD-EABCAF298597}" cxnId="{0FB5255C-CC71-4585-A1F9-D901761CF419}" type="parTrans">
      <dgm:prSet/>
      <dgm:spPr/>
      <dgm:t>
        <a:bodyPr/>
        <a:lstStyle/>
        <a:p>
          <a:endParaRPr lang="en-US"/>
        </a:p>
      </dgm:t>
    </dgm:pt>
    <dgm:pt modelId="{68E00263-17AC-43F6-8431-CD7F2CA4736D}" cxnId="{0FB5255C-CC71-4585-A1F9-D901761CF419}" type="sibTrans">
      <dgm:prSet/>
      <dgm:spPr/>
      <dgm:t>
        <a:bodyPr/>
        <a:lstStyle/>
        <a:p>
          <a:endParaRPr lang="en-US"/>
        </a:p>
      </dgm:t>
    </dgm:pt>
    <dgm:pt modelId="{22786E4E-63A4-4AB1-A4D3-DE4A1DF198DA}">
      <dgm:prSet phldrT="[Text]"/>
      <dgm:spPr/>
      <dgm:t>
        <a:bodyPr/>
        <a:lstStyle/>
        <a:p>
          <a:r>
            <a:rPr lang="en-US" dirty="0"/>
            <a:t>Safety</a:t>
          </a:r>
        </a:p>
      </dgm:t>
    </dgm:pt>
    <dgm:pt modelId="{1A07D124-82D2-4CC3-85CD-CBB38C64CA71}" cxnId="{490E4EC6-1ED0-4C2F-B022-68E7F4C74DC4}" type="parTrans">
      <dgm:prSet/>
      <dgm:spPr/>
      <dgm:t>
        <a:bodyPr/>
        <a:lstStyle/>
        <a:p>
          <a:endParaRPr lang="en-US"/>
        </a:p>
      </dgm:t>
    </dgm:pt>
    <dgm:pt modelId="{F4B92891-D349-4056-9016-6AC47644FF13}" cxnId="{490E4EC6-1ED0-4C2F-B022-68E7F4C74DC4}" type="sibTrans">
      <dgm:prSet/>
      <dgm:spPr/>
      <dgm:t>
        <a:bodyPr/>
        <a:lstStyle/>
        <a:p>
          <a:endParaRPr lang="en-US"/>
        </a:p>
      </dgm:t>
    </dgm:pt>
    <dgm:pt modelId="{EC34B7C9-187D-48E0-85D2-CF8013D8D789}">
      <dgm:prSet phldrT="[Text]"/>
      <dgm:spPr/>
      <dgm:t>
        <a:bodyPr/>
        <a:lstStyle/>
        <a:p>
          <a:r>
            <a:rPr lang="en-US" dirty="0"/>
            <a:t>Emissions</a:t>
          </a:r>
        </a:p>
      </dgm:t>
    </dgm:pt>
    <dgm:pt modelId="{7445C809-C9A3-4D41-AD4C-701FB1DE1AA0}" cxnId="{871D241C-6D2C-45B8-BE2A-C14EFC6CFE31}" type="parTrans">
      <dgm:prSet/>
      <dgm:spPr/>
      <dgm:t>
        <a:bodyPr/>
        <a:lstStyle/>
        <a:p>
          <a:endParaRPr lang="en-US"/>
        </a:p>
      </dgm:t>
    </dgm:pt>
    <dgm:pt modelId="{BA35D2C9-E404-4111-A001-CAB5702D1F9F}" cxnId="{871D241C-6D2C-45B8-BE2A-C14EFC6CFE31}" type="sibTrans">
      <dgm:prSet/>
      <dgm:spPr/>
      <dgm:t>
        <a:bodyPr/>
        <a:lstStyle/>
        <a:p>
          <a:endParaRPr lang="en-US"/>
        </a:p>
      </dgm:t>
    </dgm:pt>
    <dgm:pt modelId="{25D0BC2E-D8B7-4B4C-B8E8-7CC06BC4C312}">
      <dgm:prSet phldrT="[Text]"/>
      <dgm:spPr/>
      <dgm:t>
        <a:bodyPr/>
        <a:lstStyle/>
        <a:p>
          <a:r>
            <a:rPr lang="en-US" dirty="0"/>
            <a:t>Micro-simulation &amp; HCM Analysis</a:t>
          </a:r>
        </a:p>
      </dgm:t>
    </dgm:pt>
    <dgm:pt modelId="{3FFCDBFD-0652-4C24-9C42-1DA649437987}" cxnId="{2D7BAE02-0E40-47E0-9DD1-695CDC54E521}" type="parTrans">
      <dgm:prSet/>
      <dgm:spPr/>
      <dgm:t>
        <a:bodyPr/>
        <a:lstStyle/>
        <a:p>
          <a:endParaRPr lang="en-US"/>
        </a:p>
      </dgm:t>
    </dgm:pt>
    <dgm:pt modelId="{D860B475-3B07-4606-8F33-5FAE56F84C9C}" cxnId="{2D7BAE02-0E40-47E0-9DD1-695CDC54E521}" type="sibTrans">
      <dgm:prSet/>
      <dgm:spPr/>
      <dgm:t>
        <a:bodyPr/>
        <a:lstStyle/>
        <a:p>
          <a:endParaRPr lang="en-US"/>
        </a:p>
      </dgm:t>
    </dgm:pt>
    <dgm:pt modelId="{B3B2E6F3-6E41-449C-BCBD-25EAE245986D}">
      <dgm:prSet phldrT="[Text]"/>
      <dgm:spPr/>
      <dgm:t>
        <a:bodyPr/>
        <a:lstStyle/>
        <a:p>
          <a:r>
            <a:rPr lang="en-US" dirty="0"/>
            <a:t>Dynamic Traffic Assignment</a:t>
          </a:r>
        </a:p>
      </dgm:t>
    </dgm:pt>
    <dgm:pt modelId="{1CAB2E66-AED6-47B5-9271-733643CA42A6}" cxnId="{27BEBAFB-E3F3-43D9-9F2F-8FD57430AC96}" type="parTrans">
      <dgm:prSet/>
      <dgm:spPr/>
      <dgm:t>
        <a:bodyPr/>
        <a:lstStyle/>
        <a:p>
          <a:endParaRPr lang="en-US"/>
        </a:p>
      </dgm:t>
    </dgm:pt>
    <dgm:pt modelId="{793FE863-F68F-4F64-A2A5-3BD1191B6926}" cxnId="{27BEBAFB-E3F3-43D9-9F2F-8FD57430AC96}" type="sibTrans">
      <dgm:prSet/>
      <dgm:spPr/>
      <dgm:t>
        <a:bodyPr/>
        <a:lstStyle/>
        <a:p>
          <a:endParaRPr lang="en-US"/>
        </a:p>
      </dgm:t>
    </dgm:pt>
    <dgm:pt modelId="{76307505-1441-4572-A9C4-2A8C0B8D01F4}">
      <dgm:prSet phldrT="[Text]"/>
      <dgm:spPr/>
      <dgm:t>
        <a:bodyPr/>
        <a:lstStyle/>
        <a:p>
          <a:r>
            <a:rPr lang="en-US" dirty="0"/>
            <a:t>Travel Demand Forecasting</a:t>
          </a:r>
        </a:p>
      </dgm:t>
    </dgm:pt>
    <dgm:pt modelId="{990A01C6-98A9-4728-A16C-DB3B92B39F25}" cxnId="{45364C5D-EAD2-40BB-A90E-EFDDCCD3C649}" type="parTrans">
      <dgm:prSet/>
      <dgm:spPr/>
      <dgm:t>
        <a:bodyPr/>
        <a:lstStyle/>
        <a:p>
          <a:endParaRPr lang="en-US"/>
        </a:p>
      </dgm:t>
    </dgm:pt>
    <dgm:pt modelId="{1AF7C470-93FF-42DE-A2E7-4ED04CF4087D}" cxnId="{45364C5D-EAD2-40BB-A90E-EFDDCCD3C649}" type="sibTrans">
      <dgm:prSet/>
      <dgm:spPr/>
      <dgm:t>
        <a:bodyPr/>
        <a:lstStyle/>
        <a:p>
          <a:endParaRPr lang="en-US"/>
        </a:p>
      </dgm:t>
    </dgm:pt>
    <dgm:pt modelId="{12956DA9-1058-4BF2-AC75-EF6695654B89}">
      <dgm:prSet phldrT="[Text]"/>
      <dgm:spPr/>
      <dgm:t>
        <a:bodyPr/>
        <a:lstStyle/>
        <a:p>
          <a:r>
            <a:rPr lang="en-US" dirty="0"/>
            <a:t>Data Hub</a:t>
          </a:r>
        </a:p>
      </dgm:t>
    </dgm:pt>
    <dgm:pt modelId="{1FA80158-147A-48FB-9205-582B5885AFFB}" cxnId="{C8B9392C-6BAA-4EE2-958E-59A2C9C7E5AC}" type="sibTrans">
      <dgm:prSet/>
      <dgm:spPr/>
      <dgm:t>
        <a:bodyPr/>
        <a:lstStyle/>
        <a:p>
          <a:endParaRPr lang="en-US"/>
        </a:p>
      </dgm:t>
    </dgm:pt>
    <dgm:pt modelId="{F5370E3D-0429-4C33-920E-2783B1D5D7CC}" cxnId="{C8B9392C-6BAA-4EE2-958E-59A2C9C7E5AC}" type="parTrans">
      <dgm:prSet/>
      <dgm:spPr/>
      <dgm:t>
        <a:bodyPr/>
        <a:lstStyle/>
        <a:p>
          <a:endParaRPr lang="en-US"/>
        </a:p>
      </dgm:t>
    </dgm:pt>
    <dgm:pt modelId="{4512D27A-FBF0-45FA-A98C-3A05B7B6D26D}" type="pres">
      <dgm:prSet presAssocID="{6C5C2048-C1D0-4591-8844-5E2C14C78E44}" presName="Name0" presStyleCnt="0">
        <dgm:presLayoutVars>
          <dgm:chMax val="1"/>
          <dgm:chPref val="1"/>
          <dgm:dir/>
          <dgm:animOne val="branch"/>
          <dgm:animLvl val="lvl"/>
        </dgm:presLayoutVars>
      </dgm:prSet>
      <dgm:spPr/>
    </dgm:pt>
    <dgm:pt modelId="{94C7F924-A6FB-454B-A799-AE32A0595BD4}" type="pres">
      <dgm:prSet presAssocID="{12956DA9-1058-4BF2-AC75-EF6695654B89}" presName="Parent" presStyleLbl="node0" presStyleIdx="0" presStyleCnt="1">
        <dgm:presLayoutVars>
          <dgm:chMax val="6"/>
          <dgm:chPref val="6"/>
        </dgm:presLayoutVars>
      </dgm:prSet>
      <dgm:spPr/>
    </dgm:pt>
    <dgm:pt modelId="{51B488D7-83B9-4BE5-A0DC-056A0629F9A2}" type="pres">
      <dgm:prSet presAssocID="{06E1DD42-581E-4D80-AB7B-D5749E554E70}" presName="Accent1" presStyleCnt="0"/>
      <dgm:spPr/>
    </dgm:pt>
    <dgm:pt modelId="{4D6F8E0B-0AF3-40D5-A5CC-30986F44AAEF}" type="pres">
      <dgm:prSet presAssocID="{06E1DD42-581E-4D80-AB7B-D5749E554E70}" presName="Accent" presStyleLbl="bgShp" presStyleIdx="0" presStyleCnt="6"/>
      <dgm:spPr/>
    </dgm:pt>
    <dgm:pt modelId="{5E593337-AB06-4724-B406-EEC2944C6143}" type="pres">
      <dgm:prSet presAssocID="{06E1DD42-581E-4D80-AB7B-D5749E554E70}" presName="Child1" presStyleLbl="node1" presStyleIdx="0" presStyleCnt="6">
        <dgm:presLayoutVars>
          <dgm:chMax val="0"/>
          <dgm:chPref val="0"/>
          <dgm:bulletEnabled val="1"/>
        </dgm:presLayoutVars>
      </dgm:prSet>
      <dgm:spPr/>
    </dgm:pt>
    <dgm:pt modelId="{BD553C59-2315-4C03-B89A-59CBC9A074F8}" type="pres">
      <dgm:prSet presAssocID="{22786E4E-63A4-4AB1-A4D3-DE4A1DF198DA}" presName="Accent2" presStyleCnt="0"/>
      <dgm:spPr/>
    </dgm:pt>
    <dgm:pt modelId="{6EDEB104-6957-4173-9B23-BA967E80BC91}" type="pres">
      <dgm:prSet presAssocID="{22786E4E-63A4-4AB1-A4D3-DE4A1DF198DA}" presName="Accent" presStyleLbl="bgShp" presStyleIdx="1" presStyleCnt="6"/>
      <dgm:spPr>
        <a:noFill/>
      </dgm:spPr>
    </dgm:pt>
    <dgm:pt modelId="{6A40E36C-87ED-4EDF-9B6A-511242323940}" type="pres">
      <dgm:prSet presAssocID="{22786E4E-63A4-4AB1-A4D3-DE4A1DF198DA}" presName="Child2" presStyleLbl="node1" presStyleIdx="1" presStyleCnt="6">
        <dgm:presLayoutVars>
          <dgm:chMax val="0"/>
          <dgm:chPref val="0"/>
          <dgm:bulletEnabled val="1"/>
        </dgm:presLayoutVars>
      </dgm:prSet>
      <dgm:spPr/>
    </dgm:pt>
    <dgm:pt modelId="{521F1CC1-4FD6-4706-A63E-C609DA652840}" type="pres">
      <dgm:prSet presAssocID="{EC34B7C9-187D-48E0-85D2-CF8013D8D789}" presName="Accent3" presStyleCnt="0"/>
      <dgm:spPr/>
    </dgm:pt>
    <dgm:pt modelId="{64E7802A-4DBE-4FD2-93C7-ACDABD584CDD}" type="pres">
      <dgm:prSet presAssocID="{EC34B7C9-187D-48E0-85D2-CF8013D8D789}" presName="Accent" presStyleLbl="bgShp" presStyleIdx="2" presStyleCnt="6"/>
      <dgm:spPr>
        <a:noFill/>
      </dgm:spPr>
    </dgm:pt>
    <dgm:pt modelId="{4538495D-6D78-4449-B692-079373E342C5}" type="pres">
      <dgm:prSet presAssocID="{EC34B7C9-187D-48E0-85D2-CF8013D8D789}" presName="Child3" presStyleLbl="node1" presStyleIdx="2" presStyleCnt="6">
        <dgm:presLayoutVars>
          <dgm:chMax val="0"/>
          <dgm:chPref val="0"/>
          <dgm:bulletEnabled val="1"/>
        </dgm:presLayoutVars>
      </dgm:prSet>
      <dgm:spPr/>
    </dgm:pt>
    <dgm:pt modelId="{60CA62F0-40F6-496A-9FCA-C28D4AC677ED}" type="pres">
      <dgm:prSet presAssocID="{25D0BC2E-D8B7-4B4C-B8E8-7CC06BC4C312}" presName="Accent4" presStyleCnt="0"/>
      <dgm:spPr/>
    </dgm:pt>
    <dgm:pt modelId="{0BE847A5-7988-45B6-AA97-1331D5481B23}" type="pres">
      <dgm:prSet presAssocID="{25D0BC2E-D8B7-4B4C-B8E8-7CC06BC4C312}" presName="Accent" presStyleLbl="bgShp" presStyleIdx="3" presStyleCnt="6"/>
      <dgm:spPr>
        <a:noFill/>
      </dgm:spPr>
    </dgm:pt>
    <dgm:pt modelId="{3B1B794E-4869-4B2F-AC11-8EB83390829A}" type="pres">
      <dgm:prSet presAssocID="{25D0BC2E-D8B7-4B4C-B8E8-7CC06BC4C312}" presName="Child4" presStyleLbl="node1" presStyleIdx="3" presStyleCnt="6">
        <dgm:presLayoutVars>
          <dgm:chMax val="0"/>
          <dgm:chPref val="0"/>
          <dgm:bulletEnabled val="1"/>
        </dgm:presLayoutVars>
      </dgm:prSet>
      <dgm:spPr/>
    </dgm:pt>
    <dgm:pt modelId="{31CA7C40-E5DD-4420-BCD4-0389E962177B}" type="pres">
      <dgm:prSet presAssocID="{B3B2E6F3-6E41-449C-BCBD-25EAE245986D}" presName="Accent5" presStyleCnt="0"/>
      <dgm:spPr/>
    </dgm:pt>
    <dgm:pt modelId="{8A807E00-0DB8-4F4D-9343-ACC3EF6B6E03}" type="pres">
      <dgm:prSet presAssocID="{B3B2E6F3-6E41-449C-BCBD-25EAE245986D}" presName="Accent" presStyleLbl="bgShp" presStyleIdx="4" presStyleCnt="6"/>
      <dgm:spPr>
        <a:noFill/>
      </dgm:spPr>
    </dgm:pt>
    <dgm:pt modelId="{4962FA62-0C09-40D6-B79A-E14BEB514BC0}" type="pres">
      <dgm:prSet presAssocID="{B3B2E6F3-6E41-449C-BCBD-25EAE245986D}" presName="Child5" presStyleLbl="node1" presStyleIdx="4" presStyleCnt="6">
        <dgm:presLayoutVars>
          <dgm:chMax val="0"/>
          <dgm:chPref val="0"/>
          <dgm:bulletEnabled val="1"/>
        </dgm:presLayoutVars>
      </dgm:prSet>
      <dgm:spPr/>
    </dgm:pt>
    <dgm:pt modelId="{1B15AEA7-E5B5-44B8-B216-7C5268CF3862}" type="pres">
      <dgm:prSet presAssocID="{76307505-1441-4572-A9C4-2A8C0B8D01F4}" presName="Accent6" presStyleCnt="0"/>
      <dgm:spPr/>
    </dgm:pt>
    <dgm:pt modelId="{3BF1F0C5-AB90-47D5-A95A-509130FA8144}" type="pres">
      <dgm:prSet presAssocID="{76307505-1441-4572-A9C4-2A8C0B8D01F4}" presName="Accent" presStyleLbl="bgShp" presStyleIdx="5" presStyleCnt="6" custLinFactY="-100000" custLinFactNeighborX="85557" custLinFactNeighborY="-108141"/>
      <dgm:spPr>
        <a:noFill/>
      </dgm:spPr>
    </dgm:pt>
    <dgm:pt modelId="{F9B44C95-E17A-44EA-9B34-5B7D6E207A4C}" type="pres">
      <dgm:prSet presAssocID="{76307505-1441-4572-A9C4-2A8C0B8D01F4}" presName="Child6" presStyleLbl="node1" presStyleIdx="5" presStyleCnt="6">
        <dgm:presLayoutVars>
          <dgm:chMax val="0"/>
          <dgm:chPref val="0"/>
          <dgm:bulletEnabled val="1"/>
        </dgm:presLayoutVars>
      </dgm:prSet>
      <dgm:spPr/>
    </dgm:pt>
  </dgm:ptLst>
  <dgm:cxnLst>
    <dgm:cxn modelId="{2D7BAE02-0E40-47E0-9DD1-695CDC54E521}" srcId="{12956DA9-1058-4BF2-AC75-EF6695654B89}" destId="{25D0BC2E-D8B7-4B4C-B8E8-7CC06BC4C312}" srcOrd="3" destOrd="0" parTransId="{3FFCDBFD-0652-4C24-9C42-1DA649437987}" sibTransId="{D860B475-3B07-4606-8F33-5FAE56F84C9C}"/>
    <dgm:cxn modelId="{219FD90B-BB70-473A-A49E-0D59851BB021}" type="presOf" srcId="{EC34B7C9-187D-48E0-85D2-CF8013D8D789}" destId="{4538495D-6D78-4449-B692-079373E342C5}" srcOrd="0" destOrd="0" presId="urn:microsoft.com/office/officeart/2011/layout/HexagonRadial"/>
    <dgm:cxn modelId="{871D241C-6D2C-45B8-BE2A-C14EFC6CFE31}" srcId="{12956DA9-1058-4BF2-AC75-EF6695654B89}" destId="{EC34B7C9-187D-48E0-85D2-CF8013D8D789}" srcOrd="2" destOrd="0" parTransId="{7445C809-C9A3-4D41-AD4C-701FB1DE1AA0}" sibTransId="{BA35D2C9-E404-4111-A001-CAB5702D1F9F}"/>
    <dgm:cxn modelId="{C8B9392C-6BAA-4EE2-958E-59A2C9C7E5AC}" srcId="{6C5C2048-C1D0-4591-8844-5E2C14C78E44}" destId="{12956DA9-1058-4BF2-AC75-EF6695654B89}" srcOrd="0" destOrd="0" parTransId="{F5370E3D-0429-4C33-920E-2783B1D5D7CC}" sibTransId="{1FA80158-147A-48FB-9205-582B5885AFFB}"/>
    <dgm:cxn modelId="{9E6C1A40-53A1-4A2F-8B5C-DBF595A6B8F2}" type="presOf" srcId="{25D0BC2E-D8B7-4B4C-B8E8-7CC06BC4C312}" destId="{3B1B794E-4869-4B2F-AC11-8EB83390829A}" srcOrd="0" destOrd="0" presId="urn:microsoft.com/office/officeart/2011/layout/HexagonRadial"/>
    <dgm:cxn modelId="{0FB5255C-CC71-4585-A1F9-D901761CF419}" srcId="{12956DA9-1058-4BF2-AC75-EF6695654B89}" destId="{06E1DD42-581E-4D80-AB7B-D5749E554E70}" srcOrd="0" destOrd="0" parTransId="{546D9987-4807-436B-9CDD-EABCAF298597}" sibTransId="{68E00263-17AC-43F6-8431-CD7F2CA4736D}"/>
    <dgm:cxn modelId="{45364C5D-EAD2-40BB-A90E-EFDDCCD3C649}" srcId="{12956DA9-1058-4BF2-AC75-EF6695654B89}" destId="{76307505-1441-4572-A9C4-2A8C0B8D01F4}" srcOrd="5" destOrd="0" parTransId="{990A01C6-98A9-4728-A16C-DB3B92B39F25}" sibTransId="{1AF7C470-93FF-42DE-A2E7-4ED04CF4087D}"/>
    <dgm:cxn modelId="{3AC5D551-9FD4-4EE9-8B1F-39DE510F5B37}" type="presOf" srcId="{12956DA9-1058-4BF2-AC75-EF6695654B89}" destId="{94C7F924-A6FB-454B-A799-AE32A0595BD4}" srcOrd="0" destOrd="0" presId="urn:microsoft.com/office/officeart/2011/layout/HexagonRadial"/>
    <dgm:cxn modelId="{45CE6E7E-A383-44E5-9131-A89E42703E8A}" type="presOf" srcId="{22786E4E-63A4-4AB1-A4D3-DE4A1DF198DA}" destId="{6A40E36C-87ED-4EDF-9B6A-511242323940}" srcOrd="0" destOrd="0" presId="urn:microsoft.com/office/officeart/2011/layout/HexagonRadial"/>
    <dgm:cxn modelId="{7592207F-049F-4D6E-AD19-84DD10A86D11}" type="presOf" srcId="{06E1DD42-581E-4D80-AB7B-D5749E554E70}" destId="{5E593337-AB06-4724-B406-EEC2944C6143}" srcOrd="0" destOrd="0" presId="urn:microsoft.com/office/officeart/2011/layout/HexagonRadial"/>
    <dgm:cxn modelId="{101C59C3-D0D5-4A9C-A29D-4F921BD5BA10}" type="presOf" srcId="{B3B2E6F3-6E41-449C-BCBD-25EAE245986D}" destId="{4962FA62-0C09-40D6-B79A-E14BEB514BC0}" srcOrd="0" destOrd="0" presId="urn:microsoft.com/office/officeart/2011/layout/HexagonRadial"/>
    <dgm:cxn modelId="{0E1223C5-745F-4746-9438-8523D5A58501}" type="presOf" srcId="{6C5C2048-C1D0-4591-8844-5E2C14C78E44}" destId="{4512D27A-FBF0-45FA-A98C-3A05B7B6D26D}" srcOrd="0" destOrd="0" presId="urn:microsoft.com/office/officeart/2011/layout/HexagonRadial"/>
    <dgm:cxn modelId="{490E4EC6-1ED0-4C2F-B022-68E7F4C74DC4}" srcId="{12956DA9-1058-4BF2-AC75-EF6695654B89}" destId="{22786E4E-63A4-4AB1-A4D3-DE4A1DF198DA}" srcOrd="1" destOrd="0" parTransId="{1A07D124-82D2-4CC3-85CD-CBB38C64CA71}" sibTransId="{F4B92891-D349-4056-9016-6AC47644FF13}"/>
    <dgm:cxn modelId="{D546D7C9-AC85-4D68-BDE4-79982150CCC0}" type="presOf" srcId="{76307505-1441-4572-A9C4-2A8C0B8D01F4}" destId="{F9B44C95-E17A-44EA-9B34-5B7D6E207A4C}" srcOrd="0" destOrd="0" presId="urn:microsoft.com/office/officeart/2011/layout/HexagonRadial"/>
    <dgm:cxn modelId="{27BEBAFB-E3F3-43D9-9F2F-8FD57430AC96}" srcId="{12956DA9-1058-4BF2-AC75-EF6695654B89}" destId="{B3B2E6F3-6E41-449C-BCBD-25EAE245986D}" srcOrd="4" destOrd="0" parTransId="{1CAB2E66-AED6-47B5-9271-733643CA42A6}" sibTransId="{793FE863-F68F-4F64-A2A5-3BD1191B6926}"/>
    <dgm:cxn modelId="{51B6CB83-6F30-4219-98B6-ACA8DCF7B6F3}" type="presParOf" srcId="{4512D27A-FBF0-45FA-A98C-3A05B7B6D26D}" destId="{94C7F924-A6FB-454B-A799-AE32A0595BD4}" srcOrd="0" destOrd="0" presId="urn:microsoft.com/office/officeart/2011/layout/HexagonRadial"/>
    <dgm:cxn modelId="{321D3201-600D-41AB-B42F-C961DE9C31D8}" type="presParOf" srcId="{4512D27A-FBF0-45FA-A98C-3A05B7B6D26D}" destId="{51B488D7-83B9-4BE5-A0DC-056A0629F9A2}" srcOrd="1" destOrd="0" presId="urn:microsoft.com/office/officeart/2011/layout/HexagonRadial"/>
    <dgm:cxn modelId="{9C6BE867-866C-4ABE-8568-85A2FB090A0D}" type="presParOf" srcId="{51B488D7-83B9-4BE5-A0DC-056A0629F9A2}" destId="{4D6F8E0B-0AF3-40D5-A5CC-30986F44AAEF}" srcOrd="0" destOrd="0" presId="urn:microsoft.com/office/officeart/2011/layout/HexagonRadial"/>
    <dgm:cxn modelId="{EF945504-CC7D-4219-AC49-4F0BC6A3107E}" type="presParOf" srcId="{4512D27A-FBF0-45FA-A98C-3A05B7B6D26D}" destId="{5E593337-AB06-4724-B406-EEC2944C6143}" srcOrd="2" destOrd="0" presId="urn:microsoft.com/office/officeart/2011/layout/HexagonRadial"/>
    <dgm:cxn modelId="{F30C7985-2785-4E53-A1A7-894F3C4DFEC3}" type="presParOf" srcId="{4512D27A-FBF0-45FA-A98C-3A05B7B6D26D}" destId="{BD553C59-2315-4C03-B89A-59CBC9A074F8}" srcOrd="3" destOrd="0" presId="urn:microsoft.com/office/officeart/2011/layout/HexagonRadial"/>
    <dgm:cxn modelId="{9C703103-3787-408A-B4D5-A50A8BBB513D}" type="presParOf" srcId="{BD553C59-2315-4C03-B89A-59CBC9A074F8}" destId="{6EDEB104-6957-4173-9B23-BA967E80BC91}" srcOrd="0" destOrd="0" presId="urn:microsoft.com/office/officeart/2011/layout/HexagonRadial"/>
    <dgm:cxn modelId="{41E59A4C-7EA5-4D9A-A4A6-71C3D88C0CF1}" type="presParOf" srcId="{4512D27A-FBF0-45FA-A98C-3A05B7B6D26D}" destId="{6A40E36C-87ED-4EDF-9B6A-511242323940}" srcOrd="4" destOrd="0" presId="urn:microsoft.com/office/officeart/2011/layout/HexagonRadial"/>
    <dgm:cxn modelId="{BF81D9FD-CD81-4643-B9EB-D37116306799}" type="presParOf" srcId="{4512D27A-FBF0-45FA-A98C-3A05B7B6D26D}" destId="{521F1CC1-4FD6-4706-A63E-C609DA652840}" srcOrd="5" destOrd="0" presId="urn:microsoft.com/office/officeart/2011/layout/HexagonRadial"/>
    <dgm:cxn modelId="{1635D563-FBCA-479F-80A4-847C5E6D6AE5}" type="presParOf" srcId="{521F1CC1-4FD6-4706-A63E-C609DA652840}" destId="{64E7802A-4DBE-4FD2-93C7-ACDABD584CDD}" srcOrd="0" destOrd="0" presId="urn:microsoft.com/office/officeart/2011/layout/HexagonRadial"/>
    <dgm:cxn modelId="{E3B3BDBF-6EE7-4216-B16C-7C291A39CC1B}" type="presParOf" srcId="{4512D27A-FBF0-45FA-A98C-3A05B7B6D26D}" destId="{4538495D-6D78-4449-B692-079373E342C5}" srcOrd="6" destOrd="0" presId="urn:microsoft.com/office/officeart/2011/layout/HexagonRadial"/>
    <dgm:cxn modelId="{076A73FA-881E-4A2D-A8AF-70C4859DE388}" type="presParOf" srcId="{4512D27A-FBF0-45FA-A98C-3A05B7B6D26D}" destId="{60CA62F0-40F6-496A-9FCA-C28D4AC677ED}" srcOrd="7" destOrd="0" presId="urn:microsoft.com/office/officeart/2011/layout/HexagonRadial"/>
    <dgm:cxn modelId="{9CED2011-30D0-402B-9D99-4F4E8ADEFBC2}" type="presParOf" srcId="{60CA62F0-40F6-496A-9FCA-C28D4AC677ED}" destId="{0BE847A5-7988-45B6-AA97-1331D5481B23}" srcOrd="0" destOrd="0" presId="urn:microsoft.com/office/officeart/2011/layout/HexagonRadial"/>
    <dgm:cxn modelId="{5A0C5DFB-43F2-48A0-9956-1E5F4609D501}" type="presParOf" srcId="{4512D27A-FBF0-45FA-A98C-3A05B7B6D26D}" destId="{3B1B794E-4869-4B2F-AC11-8EB83390829A}" srcOrd="8" destOrd="0" presId="urn:microsoft.com/office/officeart/2011/layout/HexagonRadial"/>
    <dgm:cxn modelId="{AA2D1AF4-D2B1-49CD-A5B6-C060B085D910}" type="presParOf" srcId="{4512D27A-FBF0-45FA-A98C-3A05B7B6D26D}" destId="{31CA7C40-E5DD-4420-BCD4-0389E962177B}" srcOrd="9" destOrd="0" presId="urn:microsoft.com/office/officeart/2011/layout/HexagonRadial"/>
    <dgm:cxn modelId="{46904CC2-6508-4170-AB72-91B0F1CB903C}" type="presParOf" srcId="{31CA7C40-E5DD-4420-BCD4-0389E962177B}" destId="{8A807E00-0DB8-4F4D-9343-ACC3EF6B6E03}" srcOrd="0" destOrd="0" presId="urn:microsoft.com/office/officeart/2011/layout/HexagonRadial"/>
    <dgm:cxn modelId="{83E13469-DF9D-41B7-B88C-F13D61DA48DE}" type="presParOf" srcId="{4512D27A-FBF0-45FA-A98C-3A05B7B6D26D}" destId="{4962FA62-0C09-40D6-B79A-E14BEB514BC0}" srcOrd="10" destOrd="0" presId="urn:microsoft.com/office/officeart/2011/layout/HexagonRadial"/>
    <dgm:cxn modelId="{11BC56CB-C76C-48FF-A826-6E5CDE5EB779}" type="presParOf" srcId="{4512D27A-FBF0-45FA-A98C-3A05B7B6D26D}" destId="{1B15AEA7-E5B5-44B8-B216-7C5268CF3862}" srcOrd="11" destOrd="0" presId="urn:microsoft.com/office/officeart/2011/layout/HexagonRadial"/>
    <dgm:cxn modelId="{57A10164-44C0-489D-BD89-C81FCBC3C341}" type="presParOf" srcId="{1B15AEA7-E5B5-44B8-B216-7C5268CF3862}" destId="{3BF1F0C5-AB90-47D5-A95A-509130FA8144}" srcOrd="0" destOrd="0" presId="urn:microsoft.com/office/officeart/2011/layout/HexagonRadial"/>
    <dgm:cxn modelId="{2B158D94-1751-41C4-BCA5-E9BEFE5530E7}" type="presParOf" srcId="{4512D27A-FBF0-45FA-A98C-3A05B7B6D26D}" destId="{F9B44C95-E17A-44EA-9B34-5B7D6E207A4C}" srcOrd="12" destOrd="0" presId="urn:microsoft.com/office/officeart/2011/layout/HexagonRadial"/>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C5C2048-C1D0-4591-8844-5E2C14C78E44}" type="doc">
      <dgm:prSet loTypeId="urn:microsoft.com/office/officeart/2011/layout/HexagonRadial" loCatId="officeonline" qsTypeId="urn:microsoft.com/office/officeart/2005/8/quickstyle/simple5#6" qsCatId="simple" csTypeId="urn:microsoft.com/office/officeart/2005/8/colors/colorful5#4" csCatId="colorful" phldr="1"/>
      <dgm:spPr/>
      <dgm:t>
        <a:bodyPr/>
        <a:lstStyle/>
        <a:p>
          <a:endParaRPr lang="en-US"/>
        </a:p>
      </dgm:t>
    </dgm:pt>
    <dgm:pt modelId="{06E1DD42-581E-4D80-AB7B-D5749E554E70}">
      <dgm:prSet phldrT="[Text]" custT="1">
        <dgm:style>
          <a:lnRef idx="2">
            <a:schemeClr val="accent1">
              <a:shade val="50000"/>
            </a:schemeClr>
          </a:lnRef>
          <a:fillRef idx="1">
            <a:schemeClr val="accent1"/>
          </a:fillRef>
          <a:effectRef idx="0">
            <a:schemeClr val="accent1"/>
          </a:effectRef>
          <a:fontRef idx="minor">
            <a:schemeClr val="lt1"/>
          </a:fontRef>
        </dgm:style>
      </dgm:prSet>
      <dgm:spPr>
        <a:solidFill>
          <a:schemeClr val="bg1"/>
        </a:solidFill>
      </dgm:spPr>
      <dgm:t>
        <a:bodyPr/>
        <a:lstStyle/>
        <a:p>
          <a:r>
            <a:rPr lang="en-US" sz="1400" dirty="0">
              <a:solidFill>
                <a:schemeClr val="tx1"/>
              </a:solidFill>
            </a:rPr>
            <a:t>Big Data</a:t>
          </a:r>
        </a:p>
      </dgm:t>
    </dgm:pt>
    <dgm:pt modelId="{546D9987-4807-436B-9CDD-EABCAF298597}" cxnId="{0FB5255C-CC71-4585-A1F9-D901761CF419}" type="parTrans">
      <dgm:prSet/>
      <dgm:spPr/>
      <dgm:t>
        <a:bodyPr/>
        <a:lstStyle/>
        <a:p>
          <a:endParaRPr lang="en-US" sz="1400"/>
        </a:p>
      </dgm:t>
    </dgm:pt>
    <dgm:pt modelId="{68E00263-17AC-43F6-8431-CD7F2CA4736D}" cxnId="{0FB5255C-CC71-4585-A1F9-D901761CF419}" type="sibTrans">
      <dgm:prSet/>
      <dgm:spPr/>
      <dgm:t>
        <a:bodyPr/>
        <a:lstStyle/>
        <a:p>
          <a:endParaRPr lang="en-US" sz="1400"/>
        </a:p>
      </dgm:t>
    </dgm:pt>
    <dgm:pt modelId="{22786E4E-63A4-4AB1-A4D3-DE4A1DF198DA}">
      <dgm:prSet phldrT="[Text]" custT="1">
        <dgm:style>
          <a:lnRef idx="2">
            <a:schemeClr val="dk1"/>
          </a:lnRef>
          <a:fillRef idx="1">
            <a:schemeClr val="lt1"/>
          </a:fillRef>
          <a:effectRef idx="0">
            <a:schemeClr val="dk1"/>
          </a:effectRef>
          <a:fontRef idx="minor">
            <a:schemeClr val="dk1"/>
          </a:fontRef>
        </dgm:style>
      </dgm:prSet>
      <dgm:spPr/>
      <dgm:t>
        <a:bodyPr/>
        <a:lstStyle/>
        <a:p>
          <a:pPr>
            <a:lnSpc>
              <a:spcPct val="80000"/>
            </a:lnSpc>
            <a:spcAft>
              <a:spcPts val="0"/>
            </a:spcAft>
          </a:pPr>
          <a:r>
            <a:rPr lang="en-US" altLang="zh-CN" sz="1400" dirty="0" err="1"/>
            <a:t>Multimodel</a:t>
          </a:r>
          <a:r>
            <a:rPr lang="en-US" altLang="zh-CN" sz="1400" dirty="0"/>
            <a:t> </a:t>
          </a:r>
          <a:r>
            <a:rPr lang="en-US" sz="1400" dirty="0"/>
            <a:t>Optimization</a:t>
          </a:r>
        </a:p>
        <a:p>
          <a:pPr>
            <a:lnSpc>
              <a:spcPct val="80000"/>
            </a:lnSpc>
            <a:spcAft>
              <a:spcPts val="0"/>
            </a:spcAft>
          </a:pPr>
          <a:r>
            <a:rPr lang="en-US" sz="1400" dirty="0"/>
            <a:t>&amp; </a:t>
          </a:r>
        </a:p>
        <a:p>
          <a:pPr>
            <a:lnSpc>
              <a:spcPct val="80000"/>
            </a:lnSpc>
            <a:spcAft>
              <a:spcPts val="0"/>
            </a:spcAft>
          </a:pPr>
          <a:r>
            <a:rPr lang="en-US" sz="1400" dirty="0"/>
            <a:t>Scheduling and Routing</a:t>
          </a:r>
        </a:p>
      </dgm:t>
    </dgm:pt>
    <dgm:pt modelId="{1A07D124-82D2-4CC3-85CD-CBB38C64CA71}" cxnId="{490E4EC6-1ED0-4C2F-B022-68E7F4C74DC4}" type="parTrans">
      <dgm:prSet/>
      <dgm:spPr/>
      <dgm:t>
        <a:bodyPr/>
        <a:lstStyle/>
        <a:p>
          <a:endParaRPr lang="en-US" sz="1400"/>
        </a:p>
      </dgm:t>
    </dgm:pt>
    <dgm:pt modelId="{F4B92891-D349-4056-9016-6AC47644FF13}" cxnId="{490E4EC6-1ED0-4C2F-B022-68E7F4C74DC4}" type="sibTrans">
      <dgm:prSet/>
      <dgm:spPr/>
      <dgm:t>
        <a:bodyPr/>
        <a:lstStyle/>
        <a:p>
          <a:endParaRPr lang="en-US" sz="1400"/>
        </a:p>
      </dgm:t>
    </dgm:pt>
    <dgm:pt modelId="{EC34B7C9-187D-48E0-85D2-CF8013D8D789}">
      <dgm:prSet phldrT="[Text]" custT="1">
        <dgm:style>
          <a:lnRef idx="2">
            <a:schemeClr val="dk1"/>
          </a:lnRef>
          <a:fillRef idx="1">
            <a:schemeClr val="lt1"/>
          </a:fillRef>
          <a:effectRef idx="0">
            <a:schemeClr val="dk1"/>
          </a:effectRef>
          <a:fontRef idx="minor">
            <a:schemeClr val="dk1"/>
          </a:fontRef>
        </dgm:style>
      </dgm:prSet>
      <dgm:spPr>
        <a:solidFill>
          <a:schemeClr val="tx1"/>
        </a:solidFill>
      </dgm:spPr>
      <dgm:t>
        <a:bodyPr/>
        <a:lstStyle/>
        <a:p>
          <a:r>
            <a:rPr lang="en-US" sz="1400" dirty="0">
              <a:solidFill>
                <a:schemeClr val="bg1"/>
              </a:solidFill>
            </a:rPr>
            <a:t>Highway Capacity &amp;  Signal Timing Models</a:t>
          </a:r>
        </a:p>
      </dgm:t>
    </dgm:pt>
    <dgm:pt modelId="{7445C809-C9A3-4D41-AD4C-701FB1DE1AA0}" cxnId="{871D241C-6D2C-45B8-BE2A-C14EFC6CFE31}" type="parTrans">
      <dgm:prSet/>
      <dgm:spPr/>
      <dgm:t>
        <a:bodyPr/>
        <a:lstStyle/>
        <a:p>
          <a:endParaRPr lang="en-US" sz="1400"/>
        </a:p>
      </dgm:t>
    </dgm:pt>
    <dgm:pt modelId="{BA35D2C9-E404-4111-A001-CAB5702D1F9F}" cxnId="{871D241C-6D2C-45B8-BE2A-C14EFC6CFE31}" type="sibTrans">
      <dgm:prSet/>
      <dgm:spPr/>
      <dgm:t>
        <a:bodyPr/>
        <a:lstStyle/>
        <a:p>
          <a:endParaRPr lang="en-US" sz="1400"/>
        </a:p>
      </dgm:t>
    </dgm:pt>
    <dgm:pt modelId="{25D0BC2E-D8B7-4B4C-B8E8-7CC06BC4C312}">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Micro-simulation Models</a:t>
          </a:r>
        </a:p>
      </dgm:t>
    </dgm:pt>
    <dgm:pt modelId="{3FFCDBFD-0652-4C24-9C42-1DA649437987}" cxnId="{2D7BAE02-0E40-47E0-9DD1-695CDC54E521}" type="parTrans">
      <dgm:prSet/>
      <dgm:spPr/>
      <dgm:t>
        <a:bodyPr/>
        <a:lstStyle/>
        <a:p>
          <a:endParaRPr lang="en-US" sz="1400"/>
        </a:p>
      </dgm:t>
    </dgm:pt>
    <dgm:pt modelId="{D860B475-3B07-4606-8F33-5FAE56F84C9C}" cxnId="{2D7BAE02-0E40-47E0-9DD1-695CDC54E521}" type="sibTrans">
      <dgm:prSet/>
      <dgm:spPr/>
      <dgm:t>
        <a:bodyPr/>
        <a:lstStyle/>
        <a:p>
          <a:endParaRPr lang="en-US" sz="1400"/>
        </a:p>
      </dgm:t>
    </dgm:pt>
    <dgm:pt modelId="{B3B2E6F3-6E41-449C-BCBD-25EAE245986D}">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Traffic Stream Model &amp;Dynamic Assignment Models</a:t>
          </a:r>
        </a:p>
      </dgm:t>
    </dgm:pt>
    <dgm:pt modelId="{1CAB2E66-AED6-47B5-9271-733643CA42A6}" cxnId="{27BEBAFB-E3F3-43D9-9F2F-8FD57430AC96}" type="parTrans">
      <dgm:prSet/>
      <dgm:spPr/>
      <dgm:t>
        <a:bodyPr/>
        <a:lstStyle/>
        <a:p>
          <a:endParaRPr lang="en-US" sz="1400"/>
        </a:p>
      </dgm:t>
    </dgm:pt>
    <dgm:pt modelId="{793FE863-F68F-4F64-A2A5-3BD1191B6926}" cxnId="{27BEBAFB-E3F3-43D9-9F2F-8FD57430AC96}" type="sibTrans">
      <dgm:prSet/>
      <dgm:spPr/>
      <dgm:t>
        <a:bodyPr/>
        <a:lstStyle/>
        <a:p>
          <a:endParaRPr lang="en-US" sz="1400"/>
        </a:p>
      </dgm:t>
    </dgm:pt>
    <dgm:pt modelId="{76307505-1441-4572-A9C4-2A8C0B8D01F4}">
      <dgm:prSet phldrT="[Text]" custT="1">
        <dgm:style>
          <a:lnRef idx="2">
            <a:schemeClr val="dk1"/>
          </a:lnRef>
          <a:fillRef idx="1">
            <a:schemeClr val="lt1"/>
          </a:fillRef>
          <a:effectRef idx="0">
            <a:schemeClr val="dk1"/>
          </a:effectRef>
          <a:fontRef idx="minor">
            <a:schemeClr val="dk1"/>
          </a:fontRef>
        </dgm:style>
      </dgm:prSet>
      <dgm:spPr>
        <a:solidFill>
          <a:schemeClr val="bg1"/>
        </a:solidFill>
      </dgm:spPr>
      <dgm:t>
        <a:bodyPr/>
        <a:lstStyle/>
        <a:p>
          <a:r>
            <a:rPr lang="en-US" sz="1400" dirty="0">
              <a:solidFill>
                <a:schemeClr val="tx1"/>
              </a:solidFill>
            </a:rPr>
            <a:t>Travel Demand Forecasting Models</a:t>
          </a:r>
        </a:p>
      </dgm:t>
    </dgm:pt>
    <dgm:pt modelId="{990A01C6-98A9-4728-A16C-DB3B92B39F25}" cxnId="{45364C5D-EAD2-40BB-A90E-EFDDCCD3C649}" type="parTrans">
      <dgm:prSet/>
      <dgm:spPr/>
      <dgm:t>
        <a:bodyPr/>
        <a:lstStyle/>
        <a:p>
          <a:endParaRPr lang="en-US" sz="1400"/>
        </a:p>
      </dgm:t>
    </dgm:pt>
    <dgm:pt modelId="{1AF7C470-93FF-42DE-A2E7-4ED04CF4087D}" cxnId="{45364C5D-EAD2-40BB-A90E-EFDDCCD3C649}" type="sibTrans">
      <dgm:prSet/>
      <dgm:spPr/>
      <dgm:t>
        <a:bodyPr/>
        <a:lstStyle/>
        <a:p>
          <a:endParaRPr lang="en-US" sz="1400"/>
        </a:p>
      </dgm:t>
    </dgm:pt>
    <dgm:pt modelId="{12956DA9-1058-4BF2-AC75-EF6695654B89}">
      <dgm:prSet phldrT="[Text]" custT="1"/>
      <dgm:spPr/>
      <dgm:t>
        <a:bodyPr/>
        <a:lstStyle/>
        <a:p>
          <a:r>
            <a:rPr lang="en-US" sz="1500" b="1" dirty="0"/>
            <a:t>AMS </a:t>
          </a:r>
          <a:br>
            <a:rPr lang="en-US" sz="1500" b="1" dirty="0"/>
          </a:br>
          <a:r>
            <a:rPr lang="en-US" sz="1500" b="1" dirty="0"/>
            <a:t>Data Hub</a:t>
          </a:r>
        </a:p>
      </dgm:t>
    </dgm:pt>
    <dgm:pt modelId="{1FA80158-147A-48FB-9205-582B5885AFFB}" cxnId="{C8B9392C-6BAA-4EE2-958E-59A2C9C7E5AC}" type="sibTrans">
      <dgm:prSet/>
      <dgm:spPr/>
      <dgm:t>
        <a:bodyPr/>
        <a:lstStyle/>
        <a:p>
          <a:endParaRPr lang="en-US" sz="1400"/>
        </a:p>
      </dgm:t>
    </dgm:pt>
    <dgm:pt modelId="{F5370E3D-0429-4C33-920E-2783B1D5D7CC}" cxnId="{C8B9392C-6BAA-4EE2-958E-59A2C9C7E5AC}" type="parTrans">
      <dgm:prSet/>
      <dgm:spPr/>
      <dgm:t>
        <a:bodyPr/>
        <a:lstStyle/>
        <a:p>
          <a:endParaRPr lang="en-US" sz="1400"/>
        </a:p>
      </dgm:t>
    </dgm:pt>
    <dgm:pt modelId="{4512D27A-FBF0-45FA-A98C-3A05B7B6D26D}" type="pres">
      <dgm:prSet presAssocID="{6C5C2048-C1D0-4591-8844-5E2C14C78E44}" presName="Name0" presStyleCnt="0">
        <dgm:presLayoutVars>
          <dgm:chMax val="1"/>
          <dgm:chPref val="1"/>
          <dgm:dir/>
          <dgm:animOne val="branch"/>
          <dgm:animLvl val="lvl"/>
        </dgm:presLayoutVars>
      </dgm:prSet>
      <dgm:spPr/>
    </dgm:pt>
    <dgm:pt modelId="{94C7F924-A6FB-454B-A799-AE32A0595BD4}" type="pres">
      <dgm:prSet presAssocID="{12956DA9-1058-4BF2-AC75-EF6695654B89}" presName="Parent" presStyleLbl="node0" presStyleIdx="0" presStyleCnt="1">
        <dgm:presLayoutVars>
          <dgm:chMax val="6"/>
          <dgm:chPref val="6"/>
        </dgm:presLayoutVars>
      </dgm:prSet>
      <dgm:spPr/>
    </dgm:pt>
    <dgm:pt modelId="{51B488D7-83B9-4BE5-A0DC-056A0629F9A2}" type="pres">
      <dgm:prSet presAssocID="{06E1DD42-581E-4D80-AB7B-D5749E554E70}" presName="Accent1" presStyleCnt="0"/>
      <dgm:spPr/>
    </dgm:pt>
    <dgm:pt modelId="{4D6F8E0B-0AF3-40D5-A5CC-30986F44AAEF}" type="pres">
      <dgm:prSet presAssocID="{06E1DD42-581E-4D80-AB7B-D5749E554E70}" presName="Accent" presStyleLbl="bgShp" presStyleIdx="0" presStyleCnt="6"/>
      <dgm:spPr/>
    </dgm:pt>
    <dgm:pt modelId="{5E593337-AB06-4724-B406-EEC2944C6143}" type="pres">
      <dgm:prSet presAssocID="{06E1DD42-581E-4D80-AB7B-D5749E554E70}" presName="Child1" presStyleLbl="node1" presStyleIdx="0" presStyleCnt="6">
        <dgm:presLayoutVars>
          <dgm:chMax val="0"/>
          <dgm:chPref val="0"/>
          <dgm:bulletEnabled val="1"/>
        </dgm:presLayoutVars>
      </dgm:prSet>
      <dgm:spPr/>
    </dgm:pt>
    <dgm:pt modelId="{BD553C59-2315-4C03-B89A-59CBC9A074F8}" type="pres">
      <dgm:prSet presAssocID="{22786E4E-63A4-4AB1-A4D3-DE4A1DF198DA}" presName="Accent2" presStyleCnt="0"/>
      <dgm:spPr/>
    </dgm:pt>
    <dgm:pt modelId="{6EDEB104-6957-4173-9B23-BA967E80BC91}" type="pres">
      <dgm:prSet presAssocID="{22786E4E-63A4-4AB1-A4D3-DE4A1DF198DA}" presName="Accent" presStyleLbl="bgShp" presStyleIdx="1" presStyleCnt="6"/>
      <dgm:spPr>
        <a:noFill/>
      </dgm:spPr>
    </dgm:pt>
    <dgm:pt modelId="{6A40E36C-87ED-4EDF-9B6A-511242323940}" type="pres">
      <dgm:prSet presAssocID="{22786E4E-63A4-4AB1-A4D3-DE4A1DF198DA}" presName="Child2" presStyleLbl="node1" presStyleIdx="1" presStyleCnt="6" custScaleX="111022">
        <dgm:presLayoutVars>
          <dgm:chMax val="0"/>
          <dgm:chPref val="0"/>
          <dgm:bulletEnabled val="1"/>
        </dgm:presLayoutVars>
      </dgm:prSet>
      <dgm:spPr/>
    </dgm:pt>
    <dgm:pt modelId="{521F1CC1-4FD6-4706-A63E-C609DA652840}" type="pres">
      <dgm:prSet presAssocID="{EC34B7C9-187D-48E0-85D2-CF8013D8D789}" presName="Accent3" presStyleCnt="0"/>
      <dgm:spPr/>
    </dgm:pt>
    <dgm:pt modelId="{64E7802A-4DBE-4FD2-93C7-ACDABD584CDD}" type="pres">
      <dgm:prSet presAssocID="{EC34B7C9-187D-48E0-85D2-CF8013D8D789}" presName="Accent" presStyleLbl="bgShp" presStyleIdx="2" presStyleCnt="6"/>
      <dgm:spPr>
        <a:noFill/>
      </dgm:spPr>
    </dgm:pt>
    <dgm:pt modelId="{4538495D-6D78-4449-B692-079373E342C5}" type="pres">
      <dgm:prSet presAssocID="{EC34B7C9-187D-48E0-85D2-CF8013D8D789}" presName="Child3" presStyleLbl="node1" presStyleIdx="2" presStyleCnt="6">
        <dgm:presLayoutVars>
          <dgm:chMax val="0"/>
          <dgm:chPref val="0"/>
          <dgm:bulletEnabled val="1"/>
        </dgm:presLayoutVars>
      </dgm:prSet>
      <dgm:spPr/>
    </dgm:pt>
    <dgm:pt modelId="{60CA62F0-40F6-496A-9FCA-C28D4AC677ED}" type="pres">
      <dgm:prSet presAssocID="{25D0BC2E-D8B7-4B4C-B8E8-7CC06BC4C312}" presName="Accent4" presStyleCnt="0"/>
      <dgm:spPr/>
    </dgm:pt>
    <dgm:pt modelId="{0BE847A5-7988-45B6-AA97-1331D5481B23}" type="pres">
      <dgm:prSet presAssocID="{25D0BC2E-D8B7-4B4C-B8E8-7CC06BC4C312}" presName="Accent" presStyleLbl="bgShp" presStyleIdx="3" presStyleCnt="6"/>
      <dgm:spPr>
        <a:noFill/>
      </dgm:spPr>
    </dgm:pt>
    <dgm:pt modelId="{3B1B794E-4869-4B2F-AC11-8EB83390829A}" type="pres">
      <dgm:prSet presAssocID="{25D0BC2E-D8B7-4B4C-B8E8-7CC06BC4C312}" presName="Child4" presStyleLbl="node1" presStyleIdx="3" presStyleCnt="6">
        <dgm:presLayoutVars>
          <dgm:chMax val="0"/>
          <dgm:chPref val="0"/>
          <dgm:bulletEnabled val="1"/>
        </dgm:presLayoutVars>
      </dgm:prSet>
      <dgm:spPr/>
    </dgm:pt>
    <dgm:pt modelId="{31CA7C40-E5DD-4420-BCD4-0389E962177B}" type="pres">
      <dgm:prSet presAssocID="{B3B2E6F3-6E41-449C-BCBD-25EAE245986D}" presName="Accent5" presStyleCnt="0"/>
      <dgm:spPr/>
    </dgm:pt>
    <dgm:pt modelId="{8A807E00-0DB8-4F4D-9343-ACC3EF6B6E03}" type="pres">
      <dgm:prSet presAssocID="{B3B2E6F3-6E41-449C-BCBD-25EAE245986D}" presName="Accent" presStyleLbl="bgShp" presStyleIdx="4" presStyleCnt="6"/>
      <dgm:spPr>
        <a:noFill/>
      </dgm:spPr>
    </dgm:pt>
    <dgm:pt modelId="{4962FA62-0C09-40D6-B79A-E14BEB514BC0}" type="pres">
      <dgm:prSet presAssocID="{B3B2E6F3-6E41-449C-BCBD-25EAE245986D}" presName="Child5" presStyleLbl="node1" presStyleIdx="4" presStyleCnt="6">
        <dgm:presLayoutVars>
          <dgm:chMax val="0"/>
          <dgm:chPref val="0"/>
          <dgm:bulletEnabled val="1"/>
        </dgm:presLayoutVars>
      </dgm:prSet>
      <dgm:spPr/>
    </dgm:pt>
    <dgm:pt modelId="{1B15AEA7-E5B5-44B8-B216-7C5268CF3862}" type="pres">
      <dgm:prSet presAssocID="{76307505-1441-4572-A9C4-2A8C0B8D01F4}" presName="Accent6" presStyleCnt="0"/>
      <dgm:spPr/>
    </dgm:pt>
    <dgm:pt modelId="{3BF1F0C5-AB90-47D5-A95A-509130FA8144}" type="pres">
      <dgm:prSet presAssocID="{76307505-1441-4572-A9C4-2A8C0B8D01F4}" presName="Accent" presStyleLbl="bgShp" presStyleIdx="5" presStyleCnt="6" custLinFactY="-100000" custLinFactNeighborX="85557" custLinFactNeighborY="-108141"/>
      <dgm:spPr>
        <a:noFill/>
      </dgm:spPr>
    </dgm:pt>
    <dgm:pt modelId="{F9B44C95-E17A-44EA-9B34-5B7D6E207A4C}" type="pres">
      <dgm:prSet presAssocID="{76307505-1441-4572-A9C4-2A8C0B8D01F4}" presName="Child6" presStyleLbl="node1" presStyleIdx="5" presStyleCnt="6">
        <dgm:presLayoutVars>
          <dgm:chMax val="0"/>
          <dgm:chPref val="0"/>
          <dgm:bulletEnabled val="1"/>
        </dgm:presLayoutVars>
      </dgm:prSet>
      <dgm:spPr/>
    </dgm:pt>
  </dgm:ptLst>
  <dgm:cxnLst>
    <dgm:cxn modelId="{2D7BAE02-0E40-47E0-9DD1-695CDC54E521}" srcId="{12956DA9-1058-4BF2-AC75-EF6695654B89}" destId="{25D0BC2E-D8B7-4B4C-B8E8-7CC06BC4C312}" srcOrd="3" destOrd="0" parTransId="{3FFCDBFD-0652-4C24-9C42-1DA649437987}" sibTransId="{D860B475-3B07-4606-8F33-5FAE56F84C9C}"/>
    <dgm:cxn modelId="{92BB8109-229D-4BB1-96B6-7BD9D6B408BD}" type="presOf" srcId="{EC34B7C9-187D-48E0-85D2-CF8013D8D789}" destId="{4538495D-6D78-4449-B692-079373E342C5}" srcOrd="0" destOrd="0" presId="urn:microsoft.com/office/officeart/2011/layout/HexagonRadial"/>
    <dgm:cxn modelId="{398F8716-929C-4092-BE5B-FFC7D6A06521}" type="presOf" srcId="{12956DA9-1058-4BF2-AC75-EF6695654B89}" destId="{94C7F924-A6FB-454B-A799-AE32A0595BD4}" srcOrd="0" destOrd="0" presId="urn:microsoft.com/office/officeart/2011/layout/HexagonRadial"/>
    <dgm:cxn modelId="{871D241C-6D2C-45B8-BE2A-C14EFC6CFE31}" srcId="{12956DA9-1058-4BF2-AC75-EF6695654B89}" destId="{EC34B7C9-187D-48E0-85D2-CF8013D8D789}" srcOrd="2" destOrd="0" parTransId="{7445C809-C9A3-4D41-AD4C-701FB1DE1AA0}" sibTransId="{BA35D2C9-E404-4111-A001-CAB5702D1F9F}"/>
    <dgm:cxn modelId="{E444CF21-3E4E-4721-9949-32D5283A3731}" type="presOf" srcId="{B3B2E6F3-6E41-449C-BCBD-25EAE245986D}" destId="{4962FA62-0C09-40D6-B79A-E14BEB514BC0}" srcOrd="0" destOrd="0" presId="urn:microsoft.com/office/officeart/2011/layout/HexagonRadial"/>
    <dgm:cxn modelId="{C8B9392C-6BAA-4EE2-958E-59A2C9C7E5AC}" srcId="{6C5C2048-C1D0-4591-8844-5E2C14C78E44}" destId="{12956DA9-1058-4BF2-AC75-EF6695654B89}" srcOrd="0" destOrd="0" parTransId="{F5370E3D-0429-4C33-920E-2783B1D5D7CC}" sibTransId="{1FA80158-147A-48FB-9205-582B5885AFFB}"/>
    <dgm:cxn modelId="{0FB5255C-CC71-4585-A1F9-D901761CF419}" srcId="{12956DA9-1058-4BF2-AC75-EF6695654B89}" destId="{06E1DD42-581E-4D80-AB7B-D5749E554E70}" srcOrd="0" destOrd="0" parTransId="{546D9987-4807-436B-9CDD-EABCAF298597}" sibTransId="{68E00263-17AC-43F6-8431-CD7F2CA4736D}"/>
    <dgm:cxn modelId="{45364C5D-EAD2-40BB-A90E-EFDDCCD3C649}" srcId="{12956DA9-1058-4BF2-AC75-EF6695654B89}" destId="{76307505-1441-4572-A9C4-2A8C0B8D01F4}" srcOrd="5" destOrd="0" parTransId="{990A01C6-98A9-4728-A16C-DB3B92B39F25}" sibTransId="{1AF7C470-93FF-42DE-A2E7-4ED04CF4087D}"/>
    <dgm:cxn modelId="{DCB85152-568B-4139-B3D1-8C9D6A15BFBA}" type="presOf" srcId="{06E1DD42-581E-4D80-AB7B-D5749E554E70}" destId="{5E593337-AB06-4724-B406-EEC2944C6143}" srcOrd="0" destOrd="0" presId="urn:microsoft.com/office/officeart/2011/layout/HexagonRadial"/>
    <dgm:cxn modelId="{EA0D7AA3-0E1E-46AF-BD23-FA6745E2D289}" type="presOf" srcId="{25D0BC2E-D8B7-4B4C-B8E8-7CC06BC4C312}" destId="{3B1B794E-4869-4B2F-AC11-8EB83390829A}" srcOrd="0" destOrd="0" presId="urn:microsoft.com/office/officeart/2011/layout/HexagonRadial"/>
    <dgm:cxn modelId="{ED4F87B7-D09A-4FA3-8D65-48D59F3297F0}" type="presOf" srcId="{6C5C2048-C1D0-4591-8844-5E2C14C78E44}" destId="{4512D27A-FBF0-45FA-A98C-3A05B7B6D26D}" srcOrd="0" destOrd="0" presId="urn:microsoft.com/office/officeart/2011/layout/HexagonRadial"/>
    <dgm:cxn modelId="{26DB31C4-5977-476C-AFD5-146A5199FDE5}" type="presOf" srcId="{76307505-1441-4572-A9C4-2A8C0B8D01F4}" destId="{F9B44C95-E17A-44EA-9B34-5B7D6E207A4C}" srcOrd="0" destOrd="0" presId="urn:microsoft.com/office/officeart/2011/layout/HexagonRadial"/>
    <dgm:cxn modelId="{490E4EC6-1ED0-4C2F-B022-68E7F4C74DC4}" srcId="{12956DA9-1058-4BF2-AC75-EF6695654B89}" destId="{22786E4E-63A4-4AB1-A4D3-DE4A1DF198DA}" srcOrd="1" destOrd="0" parTransId="{1A07D124-82D2-4CC3-85CD-CBB38C64CA71}" sibTransId="{F4B92891-D349-4056-9016-6AC47644FF13}"/>
    <dgm:cxn modelId="{4338F1CB-00B5-4204-A5AE-D21E60F46051}" type="presOf" srcId="{22786E4E-63A4-4AB1-A4D3-DE4A1DF198DA}" destId="{6A40E36C-87ED-4EDF-9B6A-511242323940}" srcOrd="0" destOrd="0" presId="urn:microsoft.com/office/officeart/2011/layout/HexagonRadial"/>
    <dgm:cxn modelId="{27BEBAFB-E3F3-43D9-9F2F-8FD57430AC96}" srcId="{12956DA9-1058-4BF2-AC75-EF6695654B89}" destId="{B3B2E6F3-6E41-449C-BCBD-25EAE245986D}" srcOrd="4" destOrd="0" parTransId="{1CAB2E66-AED6-47B5-9271-733643CA42A6}" sibTransId="{793FE863-F68F-4F64-A2A5-3BD1191B6926}"/>
    <dgm:cxn modelId="{3CDF26E2-0833-4B1E-8E94-A0C1990C7B92}" type="presParOf" srcId="{4512D27A-FBF0-45FA-A98C-3A05B7B6D26D}" destId="{94C7F924-A6FB-454B-A799-AE32A0595BD4}" srcOrd="0" destOrd="0" presId="urn:microsoft.com/office/officeart/2011/layout/HexagonRadial"/>
    <dgm:cxn modelId="{72834A5E-82F9-4448-9837-C8E74C097A65}" type="presParOf" srcId="{4512D27A-FBF0-45FA-A98C-3A05B7B6D26D}" destId="{51B488D7-83B9-4BE5-A0DC-056A0629F9A2}" srcOrd="1" destOrd="0" presId="urn:microsoft.com/office/officeart/2011/layout/HexagonRadial"/>
    <dgm:cxn modelId="{2BD4B6DA-CB6F-4090-B1F8-BB89CBBF6250}" type="presParOf" srcId="{51B488D7-83B9-4BE5-A0DC-056A0629F9A2}" destId="{4D6F8E0B-0AF3-40D5-A5CC-30986F44AAEF}" srcOrd="0" destOrd="0" presId="urn:microsoft.com/office/officeart/2011/layout/HexagonRadial"/>
    <dgm:cxn modelId="{D34C5B88-B27D-4CA4-8BAA-580E5EDDDC3E}" type="presParOf" srcId="{4512D27A-FBF0-45FA-A98C-3A05B7B6D26D}" destId="{5E593337-AB06-4724-B406-EEC2944C6143}" srcOrd="2" destOrd="0" presId="urn:microsoft.com/office/officeart/2011/layout/HexagonRadial"/>
    <dgm:cxn modelId="{845861B3-3A39-433F-9FDF-327E85728E45}" type="presParOf" srcId="{4512D27A-FBF0-45FA-A98C-3A05B7B6D26D}" destId="{BD553C59-2315-4C03-B89A-59CBC9A074F8}" srcOrd="3" destOrd="0" presId="urn:microsoft.com/office/officeart/2011/layout/HexagonRadial"/>
    <dgm:cxn modelId="{391EDD2C-50B7-468B-94E9-BB9B510C6080}" type="presParOf" srcId="{BD553C59-2315-4C03-B89A-59CBC9A074F8}" destId="{6EDEB104-6957-4173-9B23-BA967E80BC91}" srcOrd="0" destOrd="0" presId="urn:microsoft.com/office/officeart/2011/layout/HexagonRadial"/>
    <dgm:cxn modelId="{F7ADCB07-B5E3-4CA8-920B-4D1B8B326768}" type="presParOf" srcId="{4512D27A-FBF0-45FA-A98C-3A05B7B6D26D}" destId="{6A40E36C-87ED-4EDF-9B6A-511242323940}" srcOrd="4" destOrd="0" presId="urn:microsoft.com/office/officeart/2011/layout/HexagonRadial"/>
    <dgm:cxn modelId="{6169D271-B7EF-4ABD-B160-2B25E739FCA6}" type="presParOf" srcId="{4512D27A-FBF0-45FA-A98C-3A05B7B6D26D}" destId="{521F1CC1-4FD6-4706-A63E-C609DA652840}" srcOrd="5" destOrd="0" presId="urn:microsoft.com/office/officeart/2011/layout/HexagonRadial"/>
    <dgm:cxn modelId="{0A4C399F-D109-46B9-B5EF-97F9122EDAEB}" type="presParOf" srcId="{521F1CC1-4FD6-4706-A63E-C609DA652840}" destId="{64E7802A-4DBE-4FD2-93C7-ACDABD584CDD}" srcOrd="0" destOrd="0" presId="urn:microsoft.com/office/officeart/2011/layout/HexagonRadial"/>
    <dgm:cxn modelId="{33F2C43D-CF55-432B-ADF4-C82F2FDEA860}" type="presParOf" srcId="{4512D27A-FBF0-45FA-A98C-3A05B7B6D26D}" destId="{4538495D-6D78-4449-B692-079373E342C5}" srcOrd="6" destOrd="0" presId="urn:microsoft.com/office/officeart/2011/layout/HexagonRadial"/>
    <dgm:cxn modelId="{BCCD2213-48E8-435C-8DE5-907FA6B66B1A}" type="presParOf" srcId="{4512D27A-FBF0-45FA-A98C-3A05B7B6D26D}" destId="{60CA62F0-40F6-496A-9FCA-C28D4AC677ED}" srcOrd="7" destOrd="0" presId="urn:microsoft.com/office/officeart/2011/layout/HexagonRadial"/>
    <dgm:cxn modelId="{0CDD8FE9-C023-420D-A658-782D5EE02E1F}" type="presParOf" srcId="{60CA62F0-40F6-496A-9FCA-C28D4AC677ED}" destId="{0BE847A5-7988-45B6-AA97-1331D5481B23}" srcOrd="0" destOrd="0" presId="urn:microsoft.com/office/officeart/2011/layout/HexagonRadial"/>
    <dgm:cxn modelId="{F890882E-2F8C-4590-8E46-0B0C390BA5E7}" type="presParOf" srcId="{4512D27A-FBF0-45FA-A98C-3A05B7B6D26D}" destId="{3B1B794E-4869-4B2F-AC11-8EB83390829A}" srcOrd="8" destOrd="0" presId="urn:microsoft.com/office/officeart/2011/layout/HexagonRadial"/>
    <dgm:cxn modelId="{6BCB967C-0505-4764-AB55-A665EBF21760}" type="presParOf" srcId="{4512D27A-FBF0-45FA-A98C-3A05B7B6D26D}" destId="{31CA7C40-E5DD-4420-BCD4-0389E962177B}" srcOrd="9" destOrd="0" presId="urn:microsoft.com/office/officeart/2011/layout/HexagonRadial"/>
    <dgm:cxn modelId="{5453B03A-CF14-440C-86D4-12EF55FFAF22}" type="presParOf" srcId="{31CA7C40-E5DD-4420-BCD4-0389E962177B}" destId="{8A807E00-0DB8-4F4D-9343-ACC3EF6B6E03}" srcOrd="0" destOrd="0" presId="urn:microsoft.com/office/officeart/2011/layout/HexagonRadial"/>
    <dgm:cxn modelId="{B91B8978-A9B6-4029-A2AF-EE261651F98D}" type="presParOf" srcId="{4512D27A-FBF0-45FA-A98C-3A05B7B6D26D}" destId="{4962FA62-0C09-40D6-B79A-E14BEB514BC0}" srcOrd="10" destOrd="0" presId="urn:microsoft.com/office/officeart/2011/layout/HexagonRadial"/>
    <dgm:cxn modelId="{7E97B59B-744A-456D-A3ED-AA6C97A23631}" type="presParOf" srcId="{4512D27A-FBF0-45FA-A98C-3A05B7B6D26D}" destId="{1B15AEA7-E5B5-44B8-B216-7C5268CF3862}" srcOrd="11" destOrd="0" presId="urn:microsoft.com/office/officeart/2011/layout/HexagonRadial"/>
    <dgm:cxn modelId="{8750FA77-06B5-4BA1-B41E-52751E92E346}" type="presParOf" srcId="{1B15AEA7-E5B5-44B8-B216-7C5268CF3862}" destId="{3BF1F0C5-AB90-47D5-A95A-509130FA8144}" srcOrd="0" destOrd="0" presId="urn:microsoft.com/office/officeart/2011/layout/HexagonRadial"/>
    <dgm:cxn modelId="{54903294-A05A-4289-93E0-B98292FF1EAC}" type="presParOf" srcId="{4512D27A-FBF0-45FA-A98C-3A05B7B6D26D}" destId="{F9B44C95-E17A-44EA-9B34-5B7D6E207A4C}"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C5C2048-C1D0-4591-8844-5E2C14C78E44}" type="doc">
      <dgm:prSet loTypeId="urn:microsoft.com/office/officeart/2011/layout/HexagonRadial" loCatId="officeonline" qsTypeId="urn:microsoft.com/office/officeart/2005/8/quickstyle/simple5#6" qsCatId="simple" csTypeId="urn:microsoft.com/office/officeart/2005/8/colors/colorful5#4" csCatId="colorful" phldr="1"/>
      <dgm:spPr/>
      <dgm:t>
        <a:bodyPr/>
        <a:lstStyle/>
        <a:p>
          <a:endParaRPr lang="en-US"/>
        </a:p>
      </dgm:t>
    </dgm:pt>
    <dgm:pt modelId="{06E1DD42-581E-4D80-AB7B-D5749E554E70}">
      <dgm:prSet phldrT="[Text]" custT="1">
        <dgm:style>
          <a:lnRef idx="2">
            <a:schemeClr val="accent1">
              <a:shade val="50000"/>
            </a:schemeClr>
          </a:lnRef>
          <a:fillRef idx="1">
            <a:schemeClr val="accent1"/>
          </a:fillRef>
          <a:effectRef idx="0">
            <a:schemeClr val="accent1"/>
          </a:effectRef>
          <a:fontRef idx="minor">
            <a:schemeClr val="lt1"/>
          </a:fontRef>
        </dgm:style>
      </dgm:prSet>
      <dgm:spPr>
        <a:solidFill>
          <a:schemeClr val="bg1"/>
        </a:solidFill>
      </dgm:spPr>
      <dgm:t>
        <a:bodyPr/>
        <a:lstStyle/>
        <a:p>
          <a:r>
            <a:rPr lang="en-US" sz="1400" dirty="0">
              <a:solidFill>
                <a:schemeClr val="tx1"/>
              </a:solidFill>
            </a:rPr>
            <a:t>Big Data</a:t>
          </a:r>
        </a:p>
      </dgm:t>
    </dgm:pt>
    <dgm:pt modelId="{546D9987-4807-436B-9CDD-EABCAF298597}" cxnId="{0FB5255C-CC71-4585-A1F9-D901761CF419}" type="parTrans">
      <dgm:prSet/>
      <dgm:spPr/>
      <dgm:t>
        <a:bodyPr/>
        <a:lstStyle/>
        <a:p>
          <a:endParaRPr lang="en-US" sz="1400"/>
        </a:p>
      </dgm:t>
    </dgm:pt>
    <dgm:pt modelId="{68E00263-17AC-43F6-8431-CD7F2CA4736D}" cxnId="{0FB5255C-CC71-4585-A1F9-D901761CF419}" type="sibTrans">
      <dgm:prSet/>
      <dgm:spPr/>
      <dgm:t>
        <a:bodyPr/>
        <a:lstStyle/>
        <a:p>
          <a:endParaRPr lang="en-US" sz="1400"/>
        </a:p>
      </dgm:t>
    </dgm:pt>
    <dgm:pt modelId="{22786E4E-63A4-4AB1-A4D3-DE4A1DF198DA}">
      <dgm:prSet phldrT="[Text]" custT="1">
        <dgm:style>
          <a:lnRef idx="2">
            <a:schemeClr val="dk1"/>
          </a:lnRef>
          <a:fillRef idx="1">
            <a:schemeClr val="lt1"/>
          </a:fillRef>
          <a:effectRef idx="0">
            <a:schemeClr val="dk1"/>
          </a:effectRef>
          <a:fontRef idx="minor">
            <a:schemeClr val="dk1"/>
          </a:fontRef>
        </dgm:style>
      </dgm:prSet>
      <dgm:spPr>
        <a:solidFill>
          <a:schemeClr val="tx1"/>
        </a:solidFill>
      </dgm:spPr>
      <dgm:t>
        <a:bodyPr/>
        <a:lstStyle/>
        <a:p>
          <a:pPr>
            <a:lnSpc>
              <a:spcPct val="80000"/>
            </a:lnSpc>
            <a:spcAft>
              <a:spcPts val="0"/>
            </a:spcAft>
          </a:pPr>
          <a:r>
            <a:rPr lang="en-US" altLang="zh-CN" sz="1400" dirty="0" err="1">
              <a:solidFill>
                <a:schemeClr val="bg1"/>
              </a:solidFill>
            </a:rPr>
            <a:t>Multimodel</a:t>
          </a:r>
          <a:r>
            <a:rPr lang="en-US" altLang="zh-CN" sz="1400" dirty="0">
              <a:solidFill>
                <a:schemeClr val="bg1"/>
              </a:solidFill>
            </a:rPr>
            <a:t> </a:t>
          </a:r>
          <a:r>
            <a:rPr lang="en-US" sz="1400" dirty="0">
              <a:solidFill>
                <a:schemeClr val="bg1"/>
              </a:solidFill>
            </a:rPr>
            <a:t>Optimization</a:t>
          </a:r>
        </a:p>
        <a:p>
          <a:pPr>
            <a:lnSpc>
              <a:spcPct val="80000"/>
            </a:lnSpc>
            <a:spcAft>
              <a:spcPts val="0"/>
            </a:spcAft>
          </a:pPr>
          <a:r>
            <a:rPr lang="en-US" sz="1400" dirty="0">
              <a:solidFill>
                <a:schemeClr val="bg1"/>
              </a:solidFill>
            </a:rPr>
            <a:t>&amp; </a:t>
          </a:r>
        </a:p>
        <a:p>
          <a:pPr>
            <a:lnSpc>
              <a:spcPct val="80000"/>
            </a:lnSpc>
            <a:spcAft>
              <a:spcPts val="0"/>
            </a:spcAft>
          </a:pPr>
          <a:r>
            <a:rPr lang="en-US" sz="1400" dirty="0">
              <a:solidFill>
                <a:schemeClr val="bg1"/>
              </a:solidFill>
            </a:rPr>
            <a:t>Scheduling and Routing</a:t>
          </a:r>
        </a:p>
      </dgm:t>
    </dgm:pt>
    <dgm:pt modelId="{1A07D124-82D2-4CC3-85CD-CBB38C64CA71}" cxnId="{490E4EC6-1ED0-4C2F-B022-68E7F4C74DC4}" type="parTrans">
      <dgm:prSet/>
      <dgm:spPr/>
      <dgm:t>
        <a:bodyPr/>
        <a:lstStyle/>
        <a:p>
          <a:endParaRPr lang="en-US" sz="1400"/>
        </a:p>
      </dgm:t>
    </dgm:pt>
    <dgm:pt modelId="{F4B92891-D349-4056-9016-6AC47644FF13}" cxnId="{490E4EC6-1ED0-4C2F-B022-68E7F4C74DC4}" type="sibTrans">
      <dgm:prSet/>
      <dgm:spPr/>
      <dgm:t>
        <a:bodyPr/>
        <a:lstStyle/>
        <a:p>
          <a:endParaRPr lang="en-US" sz="1400"/>
        </a:p>
      </dgm:t>
    </dgm:pt>
    <dgm:pt modelId="{EC34B7C9-187D-48E0-85D2-CF8013D8D789}">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Highway Capacity &amp;  Signal Timing Models</a:t>
          </a:r>
        </a:p>
      </dgm:t>
    </dgm:pt>
    <dgm:pt modelId="{7445C809-C9A3-4D41-AD4C-701FB1DE1AA0}" cxnId="{871D241C-6D2C-45B8-BE2A-C14EFC6CFE31}" type="parTrans">
      <dgm:prSet/>
      <dgm:spPr/>
      <dgm:t>
        <a:bodyPr/>
        <a:lstStyle/>
        <a:p>
          <a:endParaRPr lang="en-US" sz="1400"/>
        </a:p>
      </dgm:t>
    </dgm:pt>
    <dgm:pt modelId="{BA35D2C9-E404-4111-A001-CAB5702D1F9F}" cxnId="{871D241C-6D2C-45B8-BE2A-C14EFC6CFE31}" type="sibTrans">
      <dgm:prSet/>
      <dgm:spPr/>
      <dgm:t>
        <a:bodyPr/>
        <a:lstStyle/>
        <a:p>
          <a:endParaRPr lang="en-US" sz="1400"/>
        </a:p>
      </dgm:t>
    </dgm:pt>
    <dgm:pt modelId="{25D0BC2E-D8B7-4B4C-B8E8-7CC06BC4C312}">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Micro-simulation Models</a:t>
          </a:r>
        </a:p>
      </dgm:t>
    </dgm:pt>
    <dgm:pt modelId="{3FFCDBFD-0652-4C24-9C42-1DA649437987}" cxnId="{2D7BAE02-0E40-47E0-9DD1-695CDC54E521}" type="parTrans">
      <dgm:prSet/>
      <dgm:spPr/>
      <dgm:t>
        <a:bodyPr/>
        <a:lstStyle/>
        <a:p>
          <a:endParaRPr lang="en-US" sz="1400"/>
        </a:p>
      </dgm:t>
    </dgm:pt>
    <dgm:pt modelId="{D860B475-3B07-4606-8F33-5FAE56F84C9C}" cxnId="{2D7BAE02-0E40-47E0-9DD1-695CDC54E521}" type="sibTrans">
      <dgm:prSet/>
      <dgm:spPr/>
      <dgm:t>
        <a:bodyPr/>
        <a:lstStyle/>
        <a:p>
          <a:endParaRPr lang="en-US" sz="1400"/>
        </a:p>
      </dgm:t>
    </dgm:pt>
    <dgm:pt modelId="{B3B2E6F3-6E41-449C-BCBD-25EAE245986D}">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Traffic Stream Model &amp;Dynamic Assignment Models</a:t>
          </a:r>
        </a:p>
      </dgm:t>
    </dgm:pt>
    <dgm:pt modelId="{1CAB2E66-AED6-47B5-9271-733643CA42A6}" cxnId="{27BEBAFB-E3F3-43D9-9F2F-8FD57430AC96}" type="parTrans">
      <dgm:prSet/>
      <dgm:spPr/>
      <dgm:t>
        <a:bodyPr/>
        <a:lstStyle/>
        <a:p>
          <a:endParaRPr lang="en-US" sz="1400"/>
        </a:p>
      </dgm:t>
    </dgm:pt>
    <dgm:pt modelId="{793FE863-F68F-4F64-A2A5-3BD1191B6926}" cxnId="{27BEBAFB-E3F3-43D9-9F2F-8FD57430AC96}" type="sibTrans">
      <dgm:prSet/>
      <dgm:spPr/>
      <dgm:t>
        <a:bodyPr/>
        <a:lstStyle/>
        <a:p>
          <a:endParaRPr lang="en-US" sz="1400"/>
        </a:p>
      </dgm:t>
    </dgm:pt>
    <dgm:pt modelId="{76307505-1441-4572-A9C4-2A8C0B8D01F4}">
      <dgm:prSet phldrT="[Text]" custT="1">
        <dgm:style>
          <a:lnRef idx="2">
            <a:schemeClr val="dk1"/>
          </a:lnRef>
          <a:fillRef idx="1">
            <a:schemeClr val="lt1"/>
          </a:fillRef>
          <a:effectRef idx="0">
            <a:schemeClr val="dk1"/>
          </a:effectRef>
          <a:fontRef idx="minor">
            <a:schemeClr val="dk1"/>
          </a:fontRef>
        </dgm:style>
      </dgm:prSet>
      <dgm:spPr>
        <a:solidFill>
          <a:schemeClr val="bg1"/>
        </a:solidFill>
      </dgm:spPr>
      <dgm:t>
        <a:bodyPr/>
        <a:lstStyle/>
        <a:p>
          <a:r>
            <a:rPr lang="en-US" sz="1400" dirty="0">
              <a:solidFill>
                <a:schemeClr val="tx1"/>
              </a:solidFill>
            </a:rPr>
            <a:t>Travel Demand Forecasting Models</a:t>
          </a:r>
        </a:p>
      </dgm:t>
    </dgm:pt>
    <dgm:pt modelId="{990A01C6-98A9-4728-A16C-DB3B92B39F25}" cxnId="{45364C5D-EAD2-40BB-A90E-EFDDCCD3C649}" type="parTrans">
      <dgm:prSet/>
      <dgm:spPr/>
      <dgm:t>
        <a:bodyPr/>
        <a:lstStyle/>
        <a:p>
          <a:endParaRPr lang="en-US" sz="1400"/>
        </a:p>
      </dgm:t>
    </dgm:pt>
    <dgm:pt modelId="{1AF7C470-93FF-42DE-A2E7-4ED04CF4087D}" cxnId="{45364C5D-EAD2-40BB-A90E-EFDDCCD3C649}" type="sibTrans">
      <dgm:prSet/>
      <dgm:spPr/>
      <dgm:t>
        <a:bodyPr/>
        <a:lstStyle/>
        <a:p>
          <a:endParaRPr lang="en-US" sz="1400"/>
        </a:p>
      </dgm:t>
    </dgm:pt>
    <dgm:pt modelId="{12956DA9-1058-4BF2-AC75-EF6695654B89}">
      <dgm:prSet phldrT="[Text]" custT="1"/>
      <dgm:spPr/>
      <dgm:t>
        <a:bodyPr/>
        <a:lstStyle/>
        <a:p>
          <a:r>
            <a:rPr lang="en-US" sz="1500" b="1" dirty="0"/>
            <a:t>AMS </a:t>
          </a:r>
          <a:br>
            <a:rPr lang="en-US" sz="1500" b="1" dirty="0"/>
          </a:br>
          <a:r>
            <a:rPr lang="en-US" sz="1500" b="1" dirty="0"/>
            <a:t>Data Hub</a:t>
          </a:r>
        </a:p>
      </dgm:t>
    </dgm:pt>
    <dgm:pt modelId="{1FA80158-147A-48FB-9205-582B5885AFFB}" cxnId="{C8B9392C-6BAA-4EE2-958E-59A2C9C7E5AC}" type="sibTrans">
      <dgm:prSet/>
      <dgm:spPr/>
      <dgm:t>
        <a:bodyPr/>
        <a:lstStyle/>
        <a:p>
          <a:endParaRPr lang="en-US" sz="1400"/>
        </a:p>
      </dgm:t>
    </dgm:pt>
    <dgm:pt modelId="{F5370E3D-0429-4C33-920E-2783B1D5D7CC}" cxnId="{C8B9392C-6BAA-4EE2-958E-59A2C9C7E5AC}" type="parTrans">
      <dgm:prSet/>
      <dgm:spPr/>
      <dgm:t>
        <a:bodyPr/>
        <a:lstStyle/>
        <a:p>
          <a:endParaRPr lang="en-US" sz="1400"/>
        </a:p>
      </dgm:t>
    </dgm:pt>
    <dgm:pt modelId="{4512D27A-FBF0-45FA-A98C-3A05B7B6D26D}" type="pres">
      <dgm:prSet presAssocID="{6C5C2048-C1D0-4591-8844-5E2C14C78E44}" presName="Name0" presStyleCnt="0">
        <dgm:presLayoutVars>
          <dgm:chMax val="1"/>
          <dgm:chPref val="1"/>
          <dgm:dir/>
          <dgm:animOne val="branch"/>
          <dgm:animLvl val="lvl"/>
        </dgm:presLayoutVars>
      </dgm:prSet>
      <dgm:spPr/>
    </dgm:pt>
    <dgm:pt modelId="{94C7F924-A6FB-454B-A799-AE32A0595BD4}" type="pres">
      <dgm:prSet presAssocID="{12956DA9-1058-4BF2-AC75-EF6695654B89}" presName="Parent" presStyleLbl="node0" presStyleIdx="0" presStyleCnt="1">
        <dgm:presLayoutVars>
          <dgm:chMax val="6"/>
          <dgm:chPref val="6"/>
        </dgm:presLayoutVars>
      </dgm:prSet>
      <dgm:spPr/>
    </dgm:pt>
    <dgm:pt modelId="{51B488D7-83B9-4BE5-A0DC-056A0629F9A2}" type="pres">
      <dgm:prSet presAssocID="{06E1DD42-581E-4D80-AB7B-D5749E554E70}" presName="Accent1" presStyleCnt="0"/>
      <dgm:spPr/>
    </dgm:pt>
    <dgm:pt modelId="{4D6F8E0B-0AF3-40D5-A5CC-30986F44AAEF}" type="pres">
      <dgm:prSet presAssocID="{06E1DD42-581E-4D80-AB7B-D5749E554E70}" presName="Accent" presStyleLbl="bgShp" presStyleIdx="0" presStyleCnt="6"/>
      <dgm:spPr/>
    </dgm:pt>
    <dgm:pt modelId="{5E593337-AB06-4724-B406-EEC2944C6143}" type="pres">
      <dgm:prSet presAssocID="{06E1DD42-581E-4D80-AB7B-D5749E554E70}" presName="Child1" presStyleLbl="node1" presStyleIdx="0" presStyleCnt="6">
        <dgm:presLayoutVars>
          <dgm:chMax val="0"/>
          <dgm:chPref val="0"/>
          <dgm:bulletEnabled val="1"/>
        </dgm:presLayoutVars>
      </dgm:prSet>
      <dgm:spPr/>
    </dgm:pt>
    <dgm:pt modelId="{BD553C59-2315-4C03-B89A-59CBC9A074F8}" type="pres">
      <dgm:prSet presAssocID="{22786E4E-63A4-4AB1-A4D3-DE4A1DF198DA}" presName="Accent2" presStyleCnt="0"/>
      <dgm:spPr/>
    </dgm:pt>
    <dgm:pt modelId="{6EDEB104-6957-4173-9B23-BA967E80BC91}" type="pres">
      <dgm:prSet presAssocID="{22786E4E-63A4-4AB1-A4D3-DE4A1DF198DA}" presName="Accent" presStyleLbl="bgShp" presStyleIdx="1" presStyleCnt="6"/>
      <dgm:spPr>
        <a:noFill/>
      </dgm:spPr>
    </dgm:pt>
    <dgm:pt modelId="{6A40E36C-87ED-4EDF-9B6A-511242323940}" type="pres">
      <dgm:prSet presAssocID="{22786E4E-63A4-4AB1-A4D3-DE4A1DF198DA}" presName="Child2" presStyleLbl="node1" presStyleIdx="1" presStyleCnt="6" custScaleX="111022">
        <dgm:presLayoutVars>
          <dgm:chMax val="0"/>
          <dgm:chPref val="0"/>
          <dgm:bulletEnabled val="1"/>
        </dgm:presLayoutVars>
      </dgm:prSet>
      <dgm:spPr/>
    </dgm:pt>
    <dgm:pt modelId="{521F1CC1-4FD6-4706-A63E-C609DA652840}" type="pres">
      <dgm:prSet presAssocID="{EC34B7C9-187D-48E0-85D2-CF8013D8D789}" presName="Accent3" presStyleCnt="0"/>
      <dgm:spPr/>
    </dgm:pt>
    <dgm:pt modelId="{64E7802A-4DBE-4FD2-93C7-ACDABD584CDD}" type="pres">
      <dgm:prSet presAssocID="{EC34B7C9-187D-48E0-85D2-CF8013D8D789}" presName="Accent" presStyleLbl="bgShp" presStyleIdx="2" presStyleCnt="6"/>
      <dgm:spPr>
        <a:noFill/>
      </dgm:spPr>
    </dgm:pt>
    <dgm:pt modelId="{4538495D-6D78-4449-B692-079373E342C5}" type="pres">
      <dgm:prSet presAssocID="{EC34B7C9-187D-48E0-85D2-CF8013D8D789}" presName="Child3" presStyleLbl="node1" presStyleIdx="2" presStyleCnt="6">
        <dgm:presLayoutVars>
          <dgm:chMax val="0"/>
          <dgm:chPref val="0"/>
          <dgm:bulletEnabled val="1"/>
        </dgm:presLayoutVars>
      </dgm:prSet>
      <dgm:spPr/>
    </dgm:pt>
    <dgm:pt modelId="{60CA62F0-40F6-496A-9FCA-C28D4AC677ED}" type="pres">
      <dgm:prSet presAssocID="{25D0BC2E-D8B7-4B4C-B8E8-7CC06BC4C312}" presName="Accent4" presStyleCnt="0"/>
      <dgm:spPr/>
    </dgm:pt>
    <dgm:pt modelId="{0BE847A5-7988-45B6-AA97-1331D5481B23}" type="pres">
      <dgm:prSet presAssocID="{25D0BC2E-D8B7-4B4C-B8E8-7CC06BC4C312}" presName="Accent" presStyleLbl="bgShp" presStyleIdx="3" presStyleCnt="6"/>
      <dgm:spPr>
        <a:noFill/>
      </dgm:spPr>
    </dgm:pt>
    <dgm:pt modelId="{3B1B794E-4869-4B2F-AC11-8EB83390829A}" type="pres">
      <dgm:prSet presAssocID="{25D0BC2E-D8B7-4B4C-B8E8-7CC06BC4C312}" presName="Child4" presStyleLbl="node1" presStyleIdx="3" presStyleCnt="6">
        <dgm:presLayoutVars>
          <dgm:chMax val="0"/>
          <dgm:chPref val="0"/>
          <dgm:bulletEnabled val="1"/>
        </dgm:presLayoutVars>
      </dgm:prSet>
      <dgm:spPr/>
    </dgm:pt>
    <dgm:pt modelId="{31CA7C40-E5DD-4420-BCD4-0389E962177B}" type="pres">
      <dgm:prSet presAssocID="{B3B2E6F3-6E41-449C-BCBD-25EAE245986D}" presName="Accent5" presStyleCnt="0"/>
      <dgm:spPr/>
    </dgm:pt>
    <dgm:pt modelId="{8A807E00-0DB8-4F4D-9343-ACC3EF6B6E03}" type="pres">
      <dgm:prSet presAssocID="{B3B2E6F3-6E41-449C-BCBD-25EAE245986D}" presName="Accent" presStyleLbl="bgShp" presStyleIdx="4" presStyleCnt="6"/>
      <dgm:spPr>
        <a:noFill/>
      </dgm:spPr>
    </dgm:pt>
    <dgm:pt modelId="{4962FA62-0C09-40D6-B79A-E14BEB514BC0}" type="pres">
      <dgm:prSet presAssocID="{B3B2E6F3-6E41-449C-BCBD-25EAE245986D}" presName="Child5" presStyleLbl="node1" presStyleIdx="4" presStyleCnt="6">
        <dgm:presLayoutVars>
          <dgm:chMax val="0"/>
          <dgm:chPref val="0"/>
          <dgm:bulletEnabled val="1"/>
        </dgm:presLayoutVars>
      </dgm:prSet>
      <dgm:spPr/>
    </dgm:pt>
    <dgm:pt modelId="{1B15AEA7-E5B5-44B8-B216-7C5268CF3862}" type="pres">
      <dgm:prSet presAssocID="{76307505-1441-4572-A9C4-2A8C0B8D01F4}" presName="Accent6" presStyleCnt="0"/>
      <dgm:spPr/>
    </dgm:pt>
    <dgm:pt modelId="{3BF1F0C5-AB90-47D5-A95A-509130FA8144}" type="pres">
      <dgm:prSet presAssocID="{76307505-1441-4572-A9C4-2A8C0B8D01F4}" presName="Accent" presStyleLbl="bgShp" presStyleIdx="5" presStyleCnt="6" custLinFactY="-100000" custLinFactNeighborX="85557" custLinFactNeighborY="-108141"/>
      <dgm:spPr>
        <a:noFill/>
      </dgm:spPr>
    </dgm:pt>
    <dgm:pt modelId="{F9B44C95-E17A-44EA-9B34-5B7D6E207A4C}" type="pres">
      <dgm:prSet presAssocID="{76307505-1441-4572-A9C4-2A8C0B8D01F4}" presName="Child6" presStyleLbl="node1" presStyleIdx="5" presStyleCnt="6">
        <dgm:presLayoutVars>
          <dgm:chMax val="0"/>
          <dgm:chPref val="0"/>
          <dgm:bulletEnabled val="1"/>
        </dgm:presLayoutVars>
      </dgm:prSet>
      <dgm:spPr/>
    </dgm:pt>
  </dgm:ptLst>
  <dgm:cxnLst>
    <dgm:cxn modelId="{2D7BAE02-0E40-47E0-9DD1-695CDC54E521}" srcId="{12956DA9-1058-4BF2-AC75-EF6695654B89}" destId="{25D0BC2E-D8B7-4B4C-B8E8-7CC06BC4C312}" srcOrd="3" destOrd="0" parTransId="{3FFCDBFD-0652-4C24-9C42-1DA649437987}" sibTransId="{D860B475-3B07-4606-8F33-5FAE56F84C9C}"/>
    <dgm:cxn modelId="{92BB8109-229D-4BB1-96B6-7BD9D6B408BD}" type="presOf" srcId="{EC34B7C9-187D-48E0-85D2-CF8013D8D789}" destId="{4538495D-6D78-4449-B692-079373E342C5}" srcOrd="0" destOrd="0" presId="urn:microsoft.com/office/officeart/2011/layout/HexagonRadial"/>
    <dgm:cxn modelId="{398F8716-929C-4092-BE5B-FFC7D6A06521}" type="presOf" srcId="{12956DA9-1058-4BF2-AC75-EF6695654B89}" destId="{94C7F924-A6FB-454B-A799-AE32A0595BD4}" srcOrd="0" destOrd="0" presId="urn:microsoft.com/office/officeart/2011/layout/HexagonRadial"/>
    <dgm:cxn modelId="{871D241C-6D2C-45B8-BE2A-C14EFC6CFE31}" srcId="{12956DA9-1058-4BF2-AC75-EF6695654B89}" destId="{EC34B7C9-187D-48E0-85D2-CF8013D8D789}" srcOrd="2" destOrd="0" parTransId="{7445C809-C9A3-4D41-AD4C-701FB1DE1AA0}" sibTransId="{BA35D2C9-E404-4111-A001-CAB5702D1F9F}"/>
    <dgm:cxn modelId="{E444CF21-3E4E-4721-9949-32D5283A3731}" type="presOf" srcId="{B3B2E6F3-6E41-449C-BCBD-25EAE245986D}" destId="{4962FA62-0C09-40D6-B79A-E14BEB514BC0}" srcOrd="0" destOrd="0" presId="urn:microsoft.com/office/officeart/2011/layout/HexagonRadial"/>
    <dgm:cxn modelId="{C8B9392C-6BAA-4EE2-958E-59A2C9C7E5AC}" srcId="{6C5C2048-C1D0-4591-8844-5E2C14C78E44}" destId="{12956DA9-1058-4BF2-AC75-EF6695654B89}" srcOrd="0" destOrd="0" parTransId="{F5370E3D-0429-4C33-920E-2783B1D5D7CC}" sibTransId="{1FA80158-147A-48FB-9205-582B5885AFFB}"/>
    <dgm:cxn modelId="{0FB5255C-CC71-4585-A1F9-D901761CF419}" srcId="{12956DA9-1058-4BF2-AC75-EF6695654B89}" destId="{06E1DD42-581E-4D80-AB7B-D5749E554E70}" srcOrd="0" destOrd="0" parTransId="{546D9987-4807-436B-9CDD-EABCAF298597}" sibTransId="{68E00263-17AC-43F6-8431-CD7F2CA4736D}"/>
    <dgm:cxn modelId="{45364C5D-EAD2-40BB-A90E-EFDDCCD3C649}" srcId="{12956DA9-1058-4BF2-AC75-EF6695654B89}" destId="{76307505-1441-4572-A9C4-2A8C0B8D01F4}" srcOrd="5" destOrd="0" parTransId="{990A01C6-98A9-4728-A16C-DB3B92B39F25}" sibTransId="{1AF7C470-93FF-42DE-A2E7-4ED04CF4087D}"/>
    <dgm:cxn modelId="{DCB85152-568B-4139-B3D1-8C9D6A15BFBA}" type="presOf" srcId="{06E1DD42-581E-4D80-AB7B-D5749E554E70}" destId="{5E593337-AB06-4724-B406-EEC2944C6143}" srcOrd="0" destOrd="0" presId="urn:microsoft.com/office/officeart/2011/layout/HexagonRadial"/>
    <dgm:cxn modelId="{EA0D7AA3-0E1E-46AF-BD23-FA6745E2D289}" type="presOf" srcId="{25D0BC2E-D8B7-4B4C-B8E8-7CC06BC4C312}" destId="{3B1B794E-4869-4B2F-AC11-8EB83390829A}" srcOrd="0" destOrd="0" presId="urn:microsoft.com/office/officeart/2011/layout/HexagonRadial"/>
    <dgm:cxn modelId="{ED4F87B7-D09A-4FA3-8D65-48D59F3297F0}" type="presOf" srcId="{6C5C2048-C1D0-4591-8844-5E2C14C78E44}" destId="{4512D27A-FBF0-45FA-A98C-3A05B7B6D26D}" srcOrd="0" destOrd="0" presId="urn:microsoft.com/office/officeart/2011/layout/HexagonRadial"/>
    <dgm:cxn modelId="{26DB31C4-5977-476C-AFD5-146A5199FDE5}" type="presOf" srcId="{76307505-1441-4572-A9C4-2A8C0B8D01F4}" destId="{F9B44C95-E17A-44EA-9B34-5B7D6E207A4C}" srcOrd="0" destOrd="0" presId="urn:microsoft.com/office/officeart/2011/layout/HexagonRadial"/>
    <dgm:cxn modelId="{490E4EC6-1ED0-4C2F-B022-68E7F4C74DC4}" srcId="{12956DA9-1058-4BF2-AC75-EF6695654B89}" destId="{22786E4E-63A4-4AB1-A4D3-DE4A1DF198DA}" srcOrd="1" destOrd="0" parTransId="{1A07D124-82D2-4CC3-85CD-CBB38C64CA71}" sibTransId="{F4B92891-D349-4056-9016-6AC47644FF13}"/>
    <dgm:cxn modelId="{4338F1CB-00B5-4204-A5AE-D21E60F46051}" type="presOf" srcId="{22786E4E-63A4-4AB1-A4D3-DE4A1DF198DA}" destId="{6A40E36C-87ED-4EDF-9B6A-511242323940}" srcOrd="0" destOrd="0" presId="urn:microsoft.com/office/officeart/2011/layout/HexagonRadial"/>
    <dgm:cxn modelId="{27BEBAFB-E3F3-43D9-9F2F-8FD57430AC96}" srcId="{12956DA9-1058-4BF2-AC75-EF6695654B89}" destId="{B3B2E6F3-6E41-449C-BCBD-25EAE245986D}" srcOrd="4" destOrd="0" parTransId="{1CAB2E66-AED6-47B5-9271-733643CA42A6}" sibTransId="{793FE863-F68F-4F64-A2A5-3BD1191B6926}"/>
    <dgm:cxn modelId="{3CDF26E2-0833-4B1E-8E94-A0C1990C7B92}" type="presParOf" srcId="{4512D27A-FBF0-45FA-A98C-3A05B7B6D26D}" destId="{94C7F924-A6FB-454B-A799-AE32A0595BD4}" srcOrd="0" destOrd="0" presId="urn:microsoft.com/office/officeart/2011/layout/HexagonRadial"/>
    <dgm:cxn modelId="{72834A5E-82F9-4448-9837-C8E74C097A65}" type="presParOf" srcId="{4512D27A-FBF0-45FA-A98C-3A05B7B6D26D}" destId="{51B488D7-83B9-4BE5-A0DC-056A0629F9A2}" srcOrd="1" destOrd="0" presId="urn:microsoft.com/office/officeart/2011/layout/HexagonRadial"/>
    <dgm:cxn modelId="{2BD4B6DA-CB6F-4090-B1F8-BB89CBBF6250}" type="presParOf" srcId="{51B488D7-83B9-4BE5-A0DC-056A0629F9A2}" destId="{4D6F8E0B-0AF3-40D5-A5CC-30986F44AAEF}" srcOrd="0" destOrd="0" presId="urn:microsoft.com/office/officeart/2011/layout/HexagonRadial"/>
    <dgm:cxn modelId="{D34C5B88-B27D-4CA4-8BAA-580E5EDDDC3E}" type="presParOf" srcId="{4512D27A-FBF0-45FA-A98C-3A05B7B6D26D}" destId="{5E593337-AB06-4724-B406-EEC2944C6143}" srcOrd="2" destOrd="0" presId="urn:microsoft.com/office/officeart/2011/layout/HexagonRadial"/>
    <dgm:cxn modelId="{845861B3-3A39-433F-9FDF-327E85728E45}" type="presParOf" srcId="{4512D27A-FBF0-45FA-A98C-3A05B7B6D26D}" destId="{BD553C59-2315-4C03-B89A-59CBC9A074F8}" srcOrd="3" destOrd="0" presId="urn:microsoft.com/office/officeart/2011/layout/HexagonRadial"/>
    <dgm:cxn modelId="{391EDD2C-50B7-468B-94E9-BB9B510C6080}" type="presParOf" srcId="{BD553C59-2315-4C03-B89A-59CBC9A074F8}" destId="{6EDEB104-6957-4173-9B23-BA967E80BC91}" srcOrd="0" destOrd="0" presId="urn:microsoft.com/office/officeart/2011/layout/HexagonRadial"/>
    <dgm:cxn modelId="{F7ADCB07-B5E3-4CA8-920B-4D1B8B326768}" type="presParOf" srcId="{4512D27A-FBF0-45FA-A98C-3A05B7B6D26D}" destId="{6A40E36C-87ED-4EDF-9B6A-511242323940}" srcOrd="4" destOrd="0" presId="urn:microsoft.com/office/officeart/2011/layout/HexagonRadial"/>
    <dgm:cxn modelId="{6169D271-B7EF-4ABD-B160-2B25E739FCA6}" type="presParOf" srcId="{4512D27A-FBF0-45FA-A98C-3A05B7B6D26D}" destId="{521F1CC1-4FD6-4706-A63E-C609DA652840}" srcOrd="5" destOrd="0" presId="urn:microsoft.com/office/officeart/2011/layout/HexagonRadial"/>
    <dgm:cxn modelId="{0A4C399F-D109-46B9-B5EF-97F9122EDAEB}" type="presParOf" srcId="{521F1CC1-4FD6-4706-A63E-C609DA652840}" destId="{64E7802A-4DBE-4FD2-93C7-ACDABD584CDD}" srcOrd="0" destOrd="0" presId="urn:microsoft.com/office/officeart/2011/layout/HexagonRadial"/>
    <dgm:cxn modelId="{33F2C43D-CF55-432B-ADF4-C82F2FDEA860}" type="presParOf" srcId="{4512D27A-FBF0-45FA-A98C-3A05B7B6D26D}" destId="{4538495D-6D78-4449-B692-079373E342C5}" srcOrd="6" destOrd="0" presId="urn:microsoft.com/office/officeart/2011/layout/HexagonRadial"/>
    <dgm:cxn modelId="{BCCD2213-48E8-435C-8DE5-907FA6B66B1A}" type="presParOf" srcId="{4512D27A-FBF0-45FA-A98C-3A05B7B6D26D}" destId="{60CA62F0-40F6-496A-9FCA-C28D4AC677ED}" srcOrd="7" destOrd="0" presId="urn:microsoft.com/office/officeart/2011/layout/HexagonRadial"/>
    <dgm:cxn modelId="{0CDD8FE9-C023-420D-A658-782D5EE02E1F}" type="presParOf" srcId="{60CA62F0-40F6-496A-9FCA-C28D4AC677ED}" destId="{0BE847A5-7988-45B6-AA97-1331D5481B23}" srcOrd="0" destOrd="0" presId="urn:microsoft.com/office/officeart/2011/layout/HexagonRadial"/>
    <dgm:cxn modelId="{F890882E-2F8C-4590-8E46-0B0C390BA5E7}" type="presParOf" srcId="{4512D27A-FBF0-45FA-A98C-3A05B7B6D26D}" destId="{3B1B794E-4869-4B2F-AC11-8EB83390829A}" srcOrd="8" destOrd="0" presId="urn:microsoft.com/office/officeart/2011/layout/HexagonRadial"/>
    <dgm:cxn modelId="{6BCB967C-0505-4764-AB55-A665EBF21760}" type="presParOf" srcId="{4512D27A-FBF0-45FA-A98C-3A05B7B6D26D}" destId="{31CA7C40-E5DD-4420-BCD4-0389E962177B}" srcOrd="9" destOrd="0" presId="urn:microsoft.com/office/officeart/2011/layout/HexagonRadial"/>
    <dgm:cxn modelId="{5453B03A-CF14-440C-86D4-12EF55FFAF22}" type="presParOf" srcId="{31CA7C40-E5DD-4420-BCD4-0389E962177B}" destId="{8A807E00-0DB8-4F4D-9343-ACC3EF6B6E03}" srcOrd="0" destOrd="0" presId="urn:microsoft.com/office/officeart/2011/layout/HexagonRadial"/>
    <dgm:cxn modelId="{B91B8978-A9B6-4029-A2AF-EE261651F98D}" type="presParOf" srcId="{4512D27A-FBF0-45FA-A98C-3A05B7B6D26D}" destId="{4962FA62-0C09-40D6-B79A-E14BEB514BC0}" srcOrd="10" destOrd="0" presId="urn:microsoft.com/office/officeart/2011/layout/HexagonRadial"/>
    <dgm:cxn modelId="{7E97B59B-744A-456D-A3ED-AA6C97A23631}" type="presParOf" srcId="{4512D27A-FBF0-45FA-A98C-3A05B7B6D26D}" destId="{1B15AEA7-E5B5-44B8-B216-7C5268CF3862}" srcOrd="11" destOrd="0" presId="urn:microsoft.com/office/officeart/2011/layout/HexagonRadial"/>
    <dgm:cxn modelId="{8750FA77-06B5-4BA1-B41E-52751E92E346}" type="presParOf" srcId="{1B15AEA7-E5B5-44B8-B216-7C5268CF3862}" destId="{3BF1F0C5-AB90-47D5-A95A-509130FA8144}" srcOrd="0" destOrd="0" presId="urn:microsoft.com/office/officeart/2011/layout/HexagonRadial"/>
    <dgm:cxn modelId="{54903294-A05A-4289-93E0-B98292FF1EAC}" type="presParOf" srcId="{4512D27A-FBF0-45FA-A98C-3A05B7B6D26D}" destId="{F9B44C95-E17A-44EA-9B34-5B7D6E207A4C}"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5C2048-C1D0-4591-8844-5E2C14C78E44}" type="doc">
      <dgm:prSet loTypeId="urn:microsoft.com/office/officeart/2011/layout/HexagonRadial" loCatId="officeonline" qsTypeId="urn:microsoft.com/office/officeart/2005/8/quickstyle/simple5#2" qsCatId="simple" csTypeId="urn:microsoft.com/office/officeart/2005/8/colors/accent0_1#2" csCatId="mainScheme" phldr="1"/>
      <dgm:spPr/>
      <dgm:t>
        <a:bodyPr/>
        <a:lstStyle/>
        <a:p>
          <a:endParaRPr lang="en-US"/>
        </a:p>
      </dgm:t>
    </dgm:pt>
    <dgm:pt modelId="{06E1DD42-581E-4D80-AB7B-D5749E554E70}">
      <dgm:prSet phldrT="[Text]"/>
      <dgm:spPr/>
      <dgm:t>
        <a:bodyPr/>
        <a:lstStyle/>
        <a:p>
          <a:r>
            <a:rPr lang="en-US" dirty="0"/>
            <a:t>Field Data</a:t>
          </a:r>
        </a:p>
      </dgm:t>
    </dgm:pt>
    <dgm:pt modelId="{546D9987-4807-436B-9CDD-EABCAF298597}" cxnId="{0FB5255C-CC71-4585-A1F9-D901761CF419}" type="parTrans">
      <dgm:prSet/>
      <dgm:spPr/>
      <dgm:t>
        <a:bodyPr/>
        <a:lstStyle/>
        <a:p>
          <a:endParaRPr lang="en-US"/>
        </a:p>
      </dgm:t>
    </dgm:pt>
    <dgm:pt modelId="{68E00263-17AC-43F6-8431-CD7F2CA4736D}" cxnId="{0FB5255C-CC71-4585-A1F9-D901761CF419}" type="sibTrans">
      <dgm:prSet/>
      <dgm:spPr/>
      <dgm:t>
        <a:bodyPr/>
        <a:lstStyle/>
        <a:p>
          <a:endParaRPr lang="en-US"/>
        </a:p>
      </dgm:t>
    </dgm:pt>
    <dgm:pt modelId="{22786E4E-63A4-4AB1-A4D3-DE4A1DF198DA}">
      <dgm:prSet phldrT="[Text]"/>
      <dgm:spPr/>
      <dgm:t>
        <a:bodyPr/>
        <a:lstStyle/>
        <a:p>
          <a:r>
            <a:rPr lang="en-US" dirty="0"/>
            <a:t>Optimizing scheduling and routing, Safety &amp; Emissions Models</a:t>
          </a:r>
        </a:p>
      </dgm:t>
    </dgm:pt>
    <dgm:pt modelId="{1A07D124-82D2-4CC3-85CD-CBB38C64CA71}" cxnId="{490E4EC6-1ED0-4C2F-B022-68E7F4C74DC4}" type="parTrans">
      <dgm:prSet/>
      <dgm:spPr/>
      <dgm:t>
        <a:bodyPr/>
        <a:lstStyle/>
        <a:p>
          <a:endParaRPr lang="en-US"/>
        </a:p>
      </dgm:t>
    </dgm:pt>
    <dgm:pt modelId="{F4B92891-D349-4056-9016-6AC47644FF13}" cxnId="{490E4EC6-1ED0-4C2F-B022-68E7F4C74DC4}" type="sibTrans">
      <dgm:prSet/>
      <dgm:spPr/>
      <dgm:t>
        <a:bodyPr/>
        <a:lstStyle/>
        <a:p>
          <a:endParaRPr lang="en-US"/>
        </a:p>
      </dgm:t>
    </dgm:pt>
    <dgm:pt modelId="{EC34B7C9-187D-48E0-85D2-CF8013D8D789}">
      <dgm:prSet phldrT="[Text]"/>
      <dgm:spPr/>
      <dgm:t>
        <a:bodyPr/>
        <a:lstStyle/>
        <a:p>
          <a:r>
            <a:rPr lang="en-US" dirty="0"/>
            <a:t>HCM &amp; Signal Timing Models</a:t>
          </a:r>
        </a:p>
      </dgm:t>
    </dgm:pt>
    <dgm:pt modelId="{7445C809-C9A3-4D41-AD4C-701FB1DE1AA0}" cxnId="{871D241C-6D2C-45B8-BE2A-C14EFC6CFE31}" type="parTrans">
      <dgm:prSet/>
      <dgm:spPr/>
      <dgm:t>
        <a:bodyPr/>
        <a:lstStyle/>
        <a:p>
          <a:endParaRPr lang="en-US"/>
        </a:p>
      </dgm:t>
    </dgm:pt>
    <dgm:pt modelId="{BA35D2C9-E404-4111-A001-CAB5702D1F9F}" cxnId="{871D241C-6D2C-45B8-BE2A-C14EFC6CFE31}" type="sibTrans">
      <dgm:prSet/>
      <dgm:spPr/>
      <dgm:t>
        <a:bodyPr/>
        <a:lstStyle/>
        <a:p>
          <a:endParaRPr lang="en-US"/>
        </a:p>
      </dgm:t>
    </dgm:pt>
    <dgm:pt modelId="{25D0BC2E-D8B7-4B4C-B8E8-7CC06BC4C312}">
      <dgm:prSet phldrT="[Text]"/>
      <dgm:spPr/>
      <dgm:t>
        <a:bodyPr/>
        <a:lstStyle/>
        <a:p>
          <a:r>
            <a:rPr lang="en-US" dirty="0"/>
            <a:t>Micro-simulation Models</a:t>
          </a:r>
        </a:p>
      </dgm:t>
    </dgm:pt>
    <dgm:pt modelId="{3FFCDBFD-0652-4C24-9C42-1DA649437987}" cxnId="{2D7BAE02-0E40-47E0-9DD1-695CDC54E521}" type="parTrans">
      <dgm:prSet/>
      <dgm:spPr/>
      <dgm:t>
        <a:bodyPr/>
        <a:lstStyle/>
        <a:p>
          <a:endParaRPr lang="en-US"/>
        </a:p>
      </dgm:t>
    </dgm:pt>
    <dgm:pt modelId="{D860B475-3B07-4606-8F33-5FAE56F84C9C}" cxnId="{2D7BAE02-0E40-47E0-9DD1-695CDC54E521}" type="sibTrans">
      <dgm:prSet/>
      <dgm:spPr/>
      <dgm:t>
        <a:bodyPr/>
        <a:lstStyle/>
        <a:p>
          <a:endParaRPr lang="en-US"/>
        </a:p>
      </dgm:t>
    </dgm:pt>
    <dgm:pt modelId="{B3B2E6F3-6E41-449C-BCBD-25EAE245986D}">
      <dgm:prSet phldrT="[Text]"/>
      <dgm:spPr/>
      <dgm:t>
        <a:bodyPr/>
        <a:lstStyle/>
        <a:p>
          <a:r>
            <a:rPr lang="en-US" dirty="0"/>
            <a:t>Dynamic Traffic Assignment Models</a:t>
          </a:r>
        </a:p>
      </dgm:t>
    </dgm:pt>
    <dgm:pt modelId="{1CAB2E66-AED6-47B5-9271-733643CA42A6}" cxnId="{27BEBAFB-E3F3-43D9-9F2F-8FD57430AC96}" type="parTrans">
      <dgm:prSet/>
      <dgm:spPr/>
      <dgm:t>
        <a:bodyPr/>
        <a:lstStyle/>
        <a:p>
          <a:endParaRPr lang="en-US"/>
        </a:p>
      </dgm:t>
    </dgm:pt>
    <dgm:pt modelId="{793FE863-F68F-4F64-A2A5-3BD1191B6926}" cxnId="{27BEBAFB-E3F3-43D9-9F2F-8FD57430AC96}" type="sibTrans">
      <dgm:prSet/>
      <dgm:spPr/>
      <dgm:t>
        <a:bodyPr/>
        <a:lstStyle/>
        <a:p>
          <a:endParaRPr lang="en-US"/>
        </a:p>
      </dgm:t>
    </dgm:pt>
    <dgm:pt modelId="{76307505-1441-4572-A9C4-2A8C0B8D01F4}">
      <dgm:prSet phldrT="[Text]"/>
      <dgm:spPr/>
      <dgm:t>
        <a:bodyPr/>
        <a:lstStyle/>
        <a:p>
          <a:r>
            <a:rPr lang="en-US" dirty="0"/>
            <a:t>Travel Demand Forecasting Models</a:t>
          </a:r>
        </a:p>
      </dgm:t>
    </dgm:pt>
    <dgm:pt modelId="{990A01C6-98A9-4728-A16C-DB3B92B39F25}" cxnId="{45364C5D-EAD2-40BB-A90E-EFDDCCD3C649}" type="parTrans">
      <dgm:prSet/>
      <dgm:spPr/>
      <dgm:t>
        <a:bodyPr/>
        <a:lstStyle/>
        <a:p>
          <a:endParaRPr lang="en-US"/>
        </a:p>
      </dgm:t>
    </dgm:pt>
    <dgm:pt modelId="{1AF7C470-93FF-42DE-A2E7-4ED04CF4087D}" cxnId="{45364C5D-EAD2-40BB-A90E-EFDDCCD3C649}" type="sibTrans">
      <dgm:prSet/>
      <dgm:spPr/>
      <dgm:t>
        <a:bodyPr/>
        <a:lstStyle/>
        <a:p>
          <a:endParaRPr lang="en-US"/>
        </a:p>
      </dgm:t>
    </dgm:pt>
    <dgm:pt modelId="{12956DA9-1058-4BF2-AC75-EF6695654B89}">
      <dgm:prSet phldrT="[Text]"/>
      <dgm:spPr/>
      <dgm:t>
        <a:bodyPr/>
        <a:lstStyle/>
        <a:p>
          <a:r>
            <a:rPr lang="en-US" dirty="0"/>
            <a:t>Data Hub</a:t>
          </a:r>
        </a:p>
      </dgm:t>
    </dgm:pt>
    <dgm:pt modelId="{1FA80158-147A-48FB-9205-582B5885AFFB}" cxnId="{C8B9392C-6BAA-4EE2-958E-59A2C9C7E5AC}" type="sibTrans">
      <dgm:prSet/>
      <dgm:spPr/>
      <dgm:t>
        <a:bodyPr/>
        <a:lstStyle/>
        <a:p>
          <a:endParaRPr lang="en-US"/>
        </a:p>
      </dgm:t>
    </dgm:pt>
    <dgm:pt modelId="{F5370E3D-0429-4C33-920E-2783B1D5D7CC}" cxnId="{C8B9392C-6BAA-4EE2-958E-59A2C9C7E5AC}" type="parTrans">
      <dgm:prSet/>
      <dgm:spPr/>
      <dgm:t>
        <a:bodyPr/>
        <a:lstStyle/>
        <a:p>
          <a:endParaRPr lang="en-US"/>
        </a:p>
      </dgm:t>
    </dgm:pt>
    <dgm:pt modelId="{4512D27A-FBF0-45FA-A98C-3A05B7B6D26D}" type="pres">
      <dgm:prSet presAssocID="{6C5C2048-C1D0-4591-8844-5E2C14C78E44}" presName="Name0" presStyleCnt="0">
        <dgm:presLayoutVars>
          <dgm:chMax val="1"/>
          <dgm:chPref val="1"/>
          <dgm:dir/>
          <dgm:animOne val="branch"/>
          <dgm:animLvl val="lvl"/>
        </dgm:presLayoutVars>
      </dgm:prSet>
      <dgm:spPr/>
    </dgm:pt>
    <dgm:pt modelId="{94C7F924-A6FB-454B-A799-AE32A0595BD4}" type="pres">
      <dgm:prSet presAssocID="{12956DA9-1058-4BF2-AC75-EF6695654B89}" presName="Parent" presStyleLbl="node0" presStyleIdx="0" presStyleCnt="1">
        <dgm:presLayoutVars>
          <dgm:chMax val="6"/>
          <dgm:chPref val="6"/>
        </dgm:presLayoutVars>
      </dgm:prSet>
      <dgm:spPr/>
    </dgm:pt>
    <dgm:pt modelId="{51B488D7-83B9-4BE5-A0DC-056A0629F9A2}" type="pres">
      <dgm:prSet presAssocID="{06E1DD42-581E-4D80-AB7B-D5749E554E70}" presName="Accent1" presStyleCnt="0"/>
      <dgm:spPr/>
    </dgm:pt>
    <dgm:pt modelId="{4D6F8E0B-0AF3-40D5-A5CC-30986F44AAEF}" type="pres">
      <dgm:prSet presAssocID="{06E1DD42-581E-4D80-AB7B-D5749E554E70}" presName="Accent" presStyleLbl="bgShp" presStyleIdx="0" presStyleCnt="6"/>
      <dgm:spPr/>
    </dgm:pt>
    <dgm:pt modelId="{5E593337-AB06-4724-B406-EEC2944C6143}" type="pres">
      <dgm:prSet presAssocID="{06E1DD42-581E-4D80-AB7B-D5749E554E70}" presName="Child1" presStyleLbl="node1" presStyleIdx="0" presStyleCnt="6">
        <dgm:presLayoutVars>
          <dgm:chMax val="0"/>
          <dgm:chPref val="0"/>
          <dgm:bulletEnabled val="1"/>
        </dgm:presLayoutVars>
      </dgm:prSet>
      <dgm:spPr/>
    </dgm:pt>
    <dgm:pt modelId="{BD553C59-2315-4C03-B89A-59CBC9A074F8}" type="pres">
      <dgm:prSet presAssocID="{22786E4E-63A4-4AB1-A4D3-DE4A1DF198DA}" presName="Accent2" presStyleCnt="0"/>
      <dgm:spPr/>
    </dgm:pt>
    <dgm:pt modelId="{6EDEB104-6957-4173-9B23-BA967E80BC91}" type="pres">
      <dgm:prSet presAssocID="{22786E4E-63A4-4AB1-A4D3-DE4A1DF198DA}" presName="Accent" presStyleLbl="bgShp" presStyleIdx="1" presStyleCnt="6"/>
      <dgm:spPr>
        <a:noFill/>
      </dgm:spPr>
    </dgm:pt>
    <dgm:pt modelId="{6A40E36C-87ED-4EDF-9B6A-511242323940}" type="pres">
      <dgm:prSet presAssocID="{22786E4E-63A4-4AB1-A4D3-DE4A1DF198DA}" presName="Child2" presStyleLbl="node1" presStyleIdx="1" presStyleCnt="6">
        <dgm:presLayoutVars>
          <dgm:chMax val="0"/>
          <dgm:chPref val="0"/>
          <dgm:bulletEnabled val="1"/>
        </dgm:presLayoutVars>
      </dgm:prSet>
      <dgm:spPr/>
    </dgm:pt>
    <dgm:pt modelId="{521F1CC1-4FD6-4706-A63E-C609DA652840}" type="pres">
      <dgm:prSet presAssocID="{EC34B7C9-187D-48E0-85D2-CF8013D8D789}" presName="Accent3" presStyleCnt="0"/>
      <dgm:spPr/>
    </dgm:pt>
    <dgm:pt modelId="{64E7802A-4DBE-4FD2-93C7-ACDABD584CDD}" type="pres">
      <dgm:prSet presAssocID="{EC34B7C9-187D-48E0-85D2-CF8013D8D789}" presName="Accent" presStyleLbl="bgShp" presStyleIdx="2" presStyleCnt="6"/>
      <dgm:spPr>
        <a:noFill/>
      </dgm:spPr>
    </dgm:pt>
    <dgm:pt modelId="{4538495D-6D78-4449-B692-079373E342C5}" type="pres">
      <dgm:prSet presAssocID="{EC34B7C9-187D-48E0-85D2-CF8013D8D789}" presName="Child3" presStyleLbl="node1" presStyleIdx="2" presStyleCnt="6">
        <dgm:presLayoutVars>
          <dgm:chMax val="0"/>
          <dgm:chPref val="0"/>
          <dgm:bulletEnabled val="1"/>
        </dgm:presLayoutVars>
      </dgm:prSet>
      <dgm:spPr/>
    </dgm:pt>
    <dgm:pt modelId="{60CA62F0-40F6-496A-9FCA-C28D4AC677ED}" type="pres">
      <dgm:prSet presAssocID="{25D0BC2E-D8B7-4B4C-B8E8-7CC06BC4C312}" presName="Accent4" presStyleCnt="0"/>
      <dgm:spPr/>
    </dgm:pt>
    <dgm:pt modelId="{0BE847A5-7988-45B6-AA97-1331D5481B23}" type="pres">
      <dgm:prSet presAssocID="{25D0BC2E-D8B7-4B4C-B8E8-7CC06BC4C312}" presName="Accent" presStyleLbl="bgShp" presStyleIdx="3" presStyleCnt="6"/>
      <dgm:spPr>
        <a:noFill/>
      </dgm:spPr>
    </dgm:pt>
    <dgm:pt modelId="{3B1B794E-4869-4B2F-AC11-8EB83390829A}" type="pres">
      <dgm:prSet presAssocID="{25D0BC2E-D8B7-4B4C-B8E8-7CC06BC4C312}" presName="Child4" presStyleLbl="node1" presStyleIdx="3" presStyleCnt="6">
        <dgm:presLayoutVars>
          <dgm:chMax val="0"/>
          <dgm:chPref val="0"/>
          <dgm:bulletEnabled val="1"/>
        </dgm:presLayoutVars>
      </dgm:prSet>
      <dgm:spPr/>
    </dgm:pt>
    <dgm:pt modelId="{31CA7C40-E5DD-4420-BCD4-0389E962177B}" type="pres">
      <dgm:prSet presAssocID="{B3B2E6F3-6E41-449C-BCBD-25EAE245986D}" presName="Accent5" presStyleCnt="0"/>
      <dgm:spPr/>
    </dgm:pt>
    <dgm:pt modelId="{8A807E00-0DB8-4F4D-9343-ACC3EF6B6E03}" type="pres">
      <dgm:prSet presAssocID="{B3B2E6F3-6E41-449C-BCBD-25EAE245986D}" presName="Accent" presStyleLbl="bgShp" presStyleIdx="4" presStyleCnt="6"/>
      <dgm:spPr>
        <a:noFill/>
      </dgm:spPr>
    </dgm:pt>
    <dgm:pt modelId="{4962FA62-0C09-40D6-B79A-E14BEB514BC0}" type="pres">
      <dgm:prSet presAssocID="{B3B2E6F3-6E41-449C-BCBD-25EAE245986D}" presName="Child5" presStyleLbl="node1" presStyleIdx="4" presStyleCnt="6">
        <dgm:presLayoutVars>
          <dgm:chMax val="0"/>
          <dgm:chPref val="0"/>
          <dgm:bulletEnabled val="1"/>
        </dgm:presLayoutVars>
      </dgm:prSet>
      <dgm:spPr/>
    </dgm:pt>
    <dgm:pt modelId="{1B15AEA7-E5B5-44B8-B216-7C5268CF3862}" type="pres">
      <dgm:prSet presAssocID="{76307505-1441-4572-A9C4-2A8C0B8D01F4}" presName="Accent6" presStyleCnt="0"/>
      <dgm:spPr/>
    </dgm:pt>
    <dgm:pt modelId="{3BF1F0C5-AB90-47D5-A95A-509130FA8144}" type="pres">
      <dgm:prSet presAssocID="{76307505-1441-4572-A9C4-2A8C0B8D01F4}" presName="Accent" presStyleLbl="bgShp" presStyleIdx="5" presStyleCnt="6" custLinFactY="-100000" custLinFactNeighborX="85557" custLinFactNeighborY="-108141"/>
      <dgm:spPr>
        <a:noFill/>
      </dgm:spPr>
    </dgm:pt>
    <dgm:pt modelId="{F9B44C95-E17A-44EA-9B34-5B7D6E207A4C}" type="pres">
      <dgm:prSet presAssocID="{76307505-1441-4572-A9C4-2A8C0B8D01F4}" presName="Child6" presStyleLbl="node1" presStyleIdx="5" presStyleCnt="6">
        <dgm:presLayoutVars>
          <dgm:chMax val="0"/>
          <dgm:chPref val="0"/>
          <dgm:bulletEnabled val="1"/>
        </dgm:presLayoutVars>
      </dgm:prSet>
      <dgm:spPr/>
    </dgm:pt>
  </dgm:ptLst>
  <dgm:cxnLst>
    <dgm:cxn modelId="{2D7BAE02-0E40-47E0-9DD1-695CDC54E521}" srcId="{12956DA9-1058-4BF2-AC75-EF6695654B89}" destId="{25D0BC2E-D8B7-4B4C-B8E8-7CC06BC4C312}" srcOrd="3" destOrd="0" parTransId="{3FFCDBFD-0652-4C24-9C42-1DA649437987}" sibTransId="{D860B475-3B07-4606-8F33-5FAE56F84C9C}"/>
    <dgm:cxn modelId="{387D010F-2A0C-4B98-B505-BF82F48636DC}" type="presOf" srcId="{B3B2E6F3-6E41-449C-BCBD-25EAE245986D}" destId="{4962FA62-0C09-40D6-B79A-E14BEB514BC0}" srcOrd="0" destOrd="0" presId="urn:microsoft.com/office/officeart/2011/layout/HexagonRadial"/>
    <dgm:cxn modelId="{871D241C-6D2C-45B8-BE2A-C14EFC6CFE31}" srcId="{12956DA9-1058-4BF2-AC75-EF6695654B89}" destId="{EC34B7C9-187D-48E0-85D2-CF8013D8D789}" srcOrd="2" destOrd="0" parTransId="{7445C809-C9A3-4D41-AD4C-701FB1DE1AA0}" sibTransId="{BA35D2C9-E404-4111-A001-CAB5702D1F9F}"/>
    <dgm:cxn modelId="{C8B9392C-6BAA-4EE2-958E-59A2C9C7E5AC}" srcId="{6C5C2048-C1D0-4591-8844-5E2C14C78E44}" destId="{12956DA9-1058-4BF2-AC75-EF6695654B89}" srcOrd="0" destOrd="0" parTransId="{F5370E3D-0429-4C33-920E-2783B1D5D7CC}" sibTransId="{1FA80158-147A-48FB-9205-582B5885AFFB}"/>
    <dgm:cxn modelId="{0FB5255C-CC71-4585-A1F9-D901761CF419}" srcId="{12956DA9-1058-4BF2-AC75-EF6695654B89}" destId="{06E1DD42-581E-4D80-AB7B-D5749E554E70}" srcOrd="0" destOrd="0" parTransId="{546D9987-4807-436B-9CDD-EABCAF298597}" sibTransId="{68E00263-17AC-43F6-8431-CD7F2CA4736D}"/>
    <dgm:cxn modelId="{45364C5D-EAD2-40BB-A90E-EFDDCCD3C649}" srcId="{12956DA9-1058-4BF2-AC75-EF6695654B89}" destId="{76307505-1441-4572-A9C4-2A8C0B8D01F4}" srcOrd="5" destOrd="0" parTransId="{990A01C6-98A9-4728-A16C-DB3B92B39F25}" sibTransId="{1AF7C470-93FF-42DE-A2E7-4ED04CF4087D}"/>
    <dgm:cxn modelId="{61E82C4A-AC87-4525-AC98-9D1A34A9A9B2}" type="presOf" srcId="{6C5C2048-C1D0-4591-8844-5E2C14C78E44}" destId="{4512D27A-FBF0-45FA-A98C-3A05B7B6D26D}" srcOrd="0" destOrd="0" presId="urn:microsoft.com/office/officeart/2011/layout/HexagonRadial"/>
    <dgm:cxn modelId="{C5050076-A868-41EF-9159-607CEDC9D5D6}" type="presOf" srcId="{25D0BC2E-D8B7-4B4C-B8E8-7CC06BC4C312}" destId="{3B1B794E-4869-4B2F-AC11-8EB83390829A}" srcOrd="0" destOrd="0" presId="urn:microsoft.com/office/officeart/2011/layout/HexagonRadial"/>
    <dgm:cxn modelId="{76129585-B830-4391-9625-F9DE5C9345A4}" type="presOf" srcId="{06E1DD42-581E-4D80-AB7B-D5749E554E70}" destId="{5E593337-AB06-4724-B406-EEC2944C6143}" srcOrd="0" destOrd="0" presId="urn:microsoft.com/office/officeart/2011/layout/HexagonRadial"/>
    <dgm:cxn modelId="{14D26694-1E7E-4B09-A0B3-637E344567C9}" type="presOf" srcId="{76307505-1441-4572-A9C4-2A8C0B8D01F4}" destId="{F9B44C95-E17A-44EA-9B34-5B7D6E207A4C}" srcOrd="0" destOrd="0" presId="urn:microsoft.com/office/officeart/2011/layout/HexagonRadial"/>
    <dgm:cxn modelId="{A801169A-C2B2-403F-B060-DFD4689171D0}" type="presOf" srcId="{12956DA9-1058-4BF2-AC75-EF6695654B89}" destId="{94C7F924-A6FB-454B-A799-AE32A0595BD4}" srcOrd="0" destOrd="0" presId="urn:microsoft.com/office/officeart/2011/layout/HexagonRadial"/>
    <dgm:cxn modelId="{5B6277AE-E455-4269-8836-12559AB9F4F7}" type="presOf" srcId="{EC34B7C9-187D-48E0-85D2-CF8013D8D789}" destId="{4538495D-6D78-4449-B692-079373E342C5}" srcOrd="0" destOrd="0" presId="urn:microsoft.com/office/officeart/2011/layout/HexagonRadial"/>
    <dgm:cxn modelId="{490E4EC6-1ED0-4C2F-B022-68E7F4C74DC4}" srcId="{12956DA9-1058-4BF2-AC75-EF6695654B89}" destId="{22786E4E-63A4-4AB1-A4D3-DE4A1DF198DA}" srcOrd="1" destOrd="0" parTransId="{1A07D124-82D2-4CC3-85CD-CBB38C64CA71}" sibTransId="{F4B92891-D349-4056-9016-6AC47644FF13}"/>
    <dgm:cxn modelId="{2F6BF7E5-1C33-4956-8BDF-DA8FAE79BB6F}" type="presOf" srcId="{22786E4E-63A4-4AB1-A4D3-DE4A1DF198DA}" destId="{6A40E36C-87ED-4EDF-9B6A-511242323940}" srcOrd="0" destOrd="0" presId="urn:microsoft.com/office/officeart/2011/layout/HexagonRadial"/>
    <dgm:cxn modelId="{27BEBAFB-E3F3-43D9-9F2F-8FD57430AC96}" srcId="{12956DA9-1058-4BF2-AC75-EF6695654B89}" destId="{B3B2E6F3-6E41-449C-BCBD-25EAE245986D}" srcOrd="4" destOrd="0" parTransId="{1CAB2E66-AED6-47B5-9271-733643CA42A6}" sibTransId="{793FE863-F68F-4F64-A2A5-3BD1191B6926}"/>
    <dgm:cxn modelId="{34B14A43-8D2D-4845-BD06-8596BB4F989C}" type="presParOf" srcId="{4512D27A-FBF0-45FA-A98C-3A05B7B6D26D}" destId="{94C7F924-A6FB-454B-A799-AE32A0595BD4}" srcOrd="0" destOrd="0" presId="urn:microsoft.com/office/officeart/2011/layout/HexagonRadial"/>
    <dgm:cxn modelId="{17E5C961-A812-4FFC-84DF-05BD9C9B2784}" type="presParOf" srcId="{4512D27A-FBF0-45FA-A98C-3A05B7B6D26D}" destId="{51B488D7-83B9-4BE5-A0DC-056A0629F9A2}" srcOrd="1" destOrd="0" presId="urn:microsoft.com/office/officeart/2011/layout/HexagonRadial"/>
    <dgm:cxn modelId="{D26F391D-E649-4A6B-8967-DC4E1816C365}" type="presParOf" srcId="{51B488D7-83B9-4BE5-A0DC-056A0629F9A2}" destId="{4D6F8E0B-0AF3-40D5-A5CC-30986F44AAEF}" srcOrd="0" destOrd="0" presId="urn:microsoft.com/office/officeart/2011/layout/HexagonRadial"/>
    <dgm:cxn modelId="{B639B5CE-29B0-40D5-92C8-CFB89AF07C5B}" type="presParOf" srcId="{4512D27A-FBF0-45FA-A98C-3A05B7B6D26D}" destId="{5E593337-AB06-4724-B406-EEC2944C6143}" srcOrd="2" destOrd="0" presId="urn:microsoft.com/office/officeart/2011/layout/HexagonRadial"/>
    <dgm:cxn modelId="{1666DB61-CFFB-4144-8F66-D366D4D3C2AE}" type="presParOf" srcId="{4512D27A-FBF0-45FA-A98C-3A05B7B6D26D}" destId="{BD553C59-2315-4C03-B89A-59CBC9A074F8}" srcOrd="3" destOrd="0" presId="urn:microsoft.com/office/officeart/2011/layout/HexagonRadial"/>
    <dgm:cxn modelId="{0BA87DE2-71C2-4C75-BA39-630B8CFC43F2}" type="presParOf" srcId="{BD553C59-2315-4C03-B89A-59CBC9A074F8}" destId="{6EDEB104-6957-4173-9B23-BA967E80BC91}" srcOrd="0" destOrd="0" presId="urn:microsoft.com/office/officeart/2011/layout/HexagonRadial"/>
    <dgm:cxn modelId="{4B6B7BA7-E428-42BC-8FA1-ABE729FCE97D}" type="presParOf" srcId="{4512D27A-FBF0-45FA-A98C-3A05B7B6D26D}" destId="{6A40E36C-87ED-4EDF-9B6A-511242323940}" srcOrd="4" destOrd="0" presId="urn:microsoft.com/office/officeart/2011/layout/HexagonRadial"/>
    <dgm:cxn modelId="{71097921-D319-48C6-A266-E14739BEC38B}" type="presParOf" srcId="{4512D27A-FBF0-45FA-A98C-3A05B7B6D26D}" destId="{521F1CC1-4FD6-4706-A63E-C609DA652840}" srcOrd="5" destOrd="0" presId="urn:microsoft.com/office/officeart/2011/layout/HexagonRadial"/>
    <dgm:cxn modelId="{7C700AE2-7938-46F1-A54B-AA78E64CEB97}" type="presParOf" srcId="{521F1CC1-4FD6-4706-A63E-C609DA652840}" destId="{64E7802A-4DBE-4FD2-93C7-ACDABD584CDD}" srcOrd="0" destOrd="0" presId="urn:microsoft.com/office/officeart/2011/layout/HexagonRadial"/>
    <dgm:cxn modelId="{89ACB705-1F56-4F74-9489-47D774495AB3}" type="presParOf" srcId="{4512D27A-FBF0-45FA-A98C-3A05B7B6D26D}" destId="{4538495D-6D78-4449-B692-079373E342C5}" srcOrd="6" destOrd="0" presId="urn:microsoft.com/office/officeart/2011/layout/HexagonRadial"/>
    <dgm:cxn modelId="{61E55F1C-8718-4C2C-B5DB-65AAE5A220D0}" type="presParOf" srcId="{4512D27A-FBF0-45FA-A98C-3A05B7B6D26D}" destId="{60CA62F0-40F6-496A-9FCA-C28D4AC677ED}" srcOrd="7" destOrd="0" presId="urn:microsoft.com/office/officeart/2011/layout/HexagonRadial"/>
    <dgm:cxn modelId="{9AF96E5B-E5C8-40D0-8A20-B71D4A72288B}" type="presParOf" srcId="{60CA62F0-40F6-496A-9FCA-C28D4AC677ED}" destId="{0BE847A5-7988-45B6-AA97-1331D5481B23}" srcOrd="0" destOrd="0" presId="urn:microsoft.com/office/officeart/2011/layout/HexagonRadial"/>
    <dgm:cxn modelId="{03EBE605-8955-4206-AF78-C606DD256141}" type="presParOf" srcId="{4512D27A-FBF0-45FA-A98C-3A05B7B6D26D}" destId="{3B1B794E-4869-4B2F-AC11-8EB83390829A}" srcOrd="8" destOrd="0" presId="urn:microsoft.com/office/officeart/2011/layout/HexagonRadial"/>
    <dgm:cxn modelId="{A6716B81-BE35-49B3-A266-91B2EF7B00EB}" type="presParOf" srcId="{4512D27A-FBF0-45FA-A98C-3A05B7B6D26D}" destId="{31CA7C40-E5DD-4420-BCD4-0389E962177B}" srcOrd="9" destOrd="0" presId="urn:microsoft.com/office/officeart/2011/layout/HexagonRadial"/>
    <dgm:cxn modelId="{790F6888-468E-43EF-BB58-D4C85F7FC06C}" type="presParOf" srcId="{31CA7C40-E5DD-4420-BCD4-0389E962177B}" destId="{8A807E00-0DB8-4F4D-9343-ACC3EF6B6E03}" srcOrd="0" destOrd="0" presId="urn:microsoft.com/office/officeart/2011/layout/HexagonRadial"/>
    <dgm:cxn modelId="{675561C4-9023-487A-B28D-CC1A7E2CCF5E}" type="presParOf" srcId="{4512D27A-FBF0-45FA-A98C-3A05B7B6D26D}" destId="{4962FA62-0C09-40D6-B79A-E14BEB514BC0}" srcOrd="10" destOrd="0" presId="urn:microsoft.com/office/officeart/2011/layout/HexagonRadial"/>
    <dgm:cxn modelId="{B0A1CC3E-D6AD-4141-A2B3-83B97140475C}" type="presParOf" srcId="{4512D27A-FBF0-45FA-A98C-3A05B7B6D26D}" destId="{1B15AEA7-E5B5-44B8-B216-7C5268CF3862}" srcOrd="11" destOrd="0" presId="urn:microsoft.com/office/officeart/2011/layout/HexagonRadial"/>
    <dgm:cxn modelId="{179C8B48-591F-4D18-BF4D-647B139B58B9}" type="presParOf" srcId="{1B15AEA7-E5B5-44B8-B216-7C5268CF3862}" destId="{3BF1F0C5-AB90-47D5-A95A-509130FA8144}" srcOrd="0" destOrd="0" presId="urn:microsoft.com/office/officeart/2011/layout/HexagonRadial"/>
    <dgm:cxn modelId="{87D20731-E409-4A40-90BA-1A6374A77BB0}" type="presParOf" srcId="{4512D27A-FBF0-45FA-A98C-3A05B7B6D26D}" destId="{F9B44C95-E17A-44EA-9B34-5B7D6E207A4C}" srcOrd="12" destOrd="0" presId="urn:microsoft.com/office/officeart/2011/layout/HexagonRadial"/>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5C2048-C1D0-4591-8844-5E2C14C78E44}" type="doc">
      <dgm:prSet loTypeId="urn:microsoft.com/office/officeart/2011/layout/HexagonRadial" loCatId="officeonline" qsTypeId="urn:microsoft.com/office/officeart/2005/8/quickstyle/simple5#3" qsCatId="simple" csTypeId="urn:microsoft.com/office/officeart/2005/8/colors/colorful5#1" csCatId="colorful" phldr="1"/>
      <dgm:spPr/>
      <dgm:t>
        <a:bodyPr/>
        <a:lstStyle/>
        <a:p>
          <a:endParaRPr lang="en-US"/>
        </a:p>
      </dgm:t>
    </dgm:pt>
    <dgm:pt modelId="{06E1DD42-581E-4D80-AB7B-D5749E554E70}">
      <dgm:prSet phldrT="[Text]" custT="1"/>
      <dgm:spPr/>
      <dgm:t>
        <a:bodyPr/>
        <a:lstStyle/>
        <a:p>
          <a:r>
            <a:rPr lang="en-US" altLang="zh-CN" sz="1300" dirty="0"/>
            <a:t>Big</a:t>
          </a:r>
          <a:r>
            <a:rPr lang="en-US" sz="1300" dirty="0"/>
            <a:t> Data</a:t>
          </a:r>
        </a:p>
      </dgm:t>
    </dgm:pt>
    <dgm:pt modelId="{546D9987-4807-436B-9CDD-EABCAF298597}" cxnId="{0FB5255C-CC71-4585-A1F9-D901761CF419}" type="parTrans">
      <dgm:prSet/>
      <dgm:spPr/>
      <dgm:t>
        <a:bodyPr/>
        <a:lstStyle/>
        <a:p>
          <a:endParaRPr lang="en-US"/>
        </a:p>
      </dgm:t>
    </dgm:pt>
    <dgm:pt modelId="{68E00263-17AC-43F6-8431-CD7F2CA4736D}" cxnId="{0FB5255C-CC71-4585-A1F9-D901761CF419}" type="sibTrans">
      <dgm:prSet/>
      <dgm:spPr/>
      <dgm:t>
        <a:bodyPr/>
        <a:lstStyle/>
        <a:p>
          <a:endParaRPr lang="en-US"/>
        </a:p>
      </dgm:t>
    </dgm:pt>
    <dgm:pt modelId="{22786E4E-63A4-4AB1-A4D3-DE4A1DF198DA}">
      <dgm:prSet phldrT="[Text]" custT="1"/>
      <dgm:spPr/>
      <dgm:t>
        <a:bodyPr/>
        <a:lstStyle/>
        <a:p>
          <a:pPr>
            <a:spcAft>
              <a:spcPts val="0"/>
            </a:spcAft>
          </a:pPr>
          <a:r>
            <a:rPr lang="en-US" altLang="zh-CN" sz="1300" dirty="0" err="1"/>
            <a:t>Multimodel</a:t>
          </a:r>
          <a:r>
            <a:rPr lang="en-US" altLang="zh-CN" sz="1300" dirty="0"/>
            <a:t> </a:t>
          </a:r>
          <a:r>
            <a:rPr lang="en-US" sz="1300" dirty="0"/>
            <a:t>Optimization</a:t>
          </a:r>
        </a:p>
        <a:p>
          <a:pPr>
            <a:spcAft>
              <a:spcPts val="0"/>
            </a:spcAft>
          </a:pPr>
          <a:r>
            <a:rPr lang="en-US" sz="1300" dirty="0"/>
            <a:t>&amp;</a:t>
          </a:r>
        </a:p>
        <a:p>
          <a:pPr>
            <a:spcAft>
              <a:spcPts val="0"/>
            </a:spcAft>
          </a:pPr>
          <a:r>
            <a:rPr lang="en-US" sz="1300" dirty="0"/>
            <a:t> Scheduling and Routing</a:t>
          </a:r>
        </a:p>
      </dgm:t>
    </dgm:pt>
    <dgm:pt modelId="{1A07D124-82D2-4CC3-85CD-CBB38C64CA71}" cxnId="{490E4EC6-1ED0-4C2F-B022-68E7F4C74DC4}" type="parTrans">
      <dgm:prSet/>
      <dgm:spPr/>
      <dgm:t>
        <a:bodyPr/>
        <a:lstStyle/>
        <a:p>
          <a:endParaRPr lang="en-US"/>
        </a:p>
      </dgm:t>
    </dgm:pt>
    <dgm:pt modelId="{F4B92891-D349-4056-9016-6AC47644FF13}" cxnId="{490E4EC6-1ED0-4C2F-B022-68E7F4C74DC4}" type="sibTrans">
      <dgm:prSet/>
      <dgm:spPr/>
      <dgm:t>
        <a:bodyPr/>
        <a:lstStyle/>
        <a:p>
          <a:endParaRPr lang="en-US"/>
        </a:p>
      </dgm:t>
    </dgm:pt>
    <dgm:pt modelId="{EC34B7C9-187D-48E0-85D2-CF8013D8D789}">
      <dgm:prSet phldrT="[Text]" custT="1"/>
      <dgm:spPr/>
      <dgm:t>
        <a:bodyPr/>
        <a:lstStyle/>
        <a:p>
          <a:r>
            <a:rPr lang="en-US" sz="1300" dirty="0"/>
            <a:t>Highway Capacity &amp; Signal Timing Models</a:t>
          </a:r>
        </a:p>
      </dgm:t>
    </dgm:pt>
    <dgm:pt modelId="{7445C809-C9A3-4D41-AD4C-701FB1DE1AA0}" cxnId="{871D241C-6D2C-45B8-BE2A-C14EFC6CFE31}" type="parTrans">
      <dgm:prSet/>
      <dgm:spPr/>
      <dgm:t>
        <a:bodyPr/>
        <a:lstStyle/>
        <a:p>
          <a:endParaRPr lang="en-US"/>
        </a:p>
      </dgm:t>
    </dgm:pt>
    <dgm:pt modelId="{BA35D2C9-E404-4111-A001-CAB5702D1F9F}" cxnId="{871D241C-6D2C-45B8-BE2A-C14EFC6CFE31}" type="sibTrans">
      <dgm:prSet/>
      <dgm:spPr/>
      <dgm:t>
        <a:bodyPr/>
        <a:lstStyle/>
        <a:p>
          <a:endParaRPr lang="en-US"/>
        </a:p>
      </dgm:t>
    </dgm:pt>
    <dgm:pt modelId="{25D0BC2E-D8B7-4B4C-B8E8-7CC06BC4C312}">
      <dgm:prSet phldrT="[Text]" custT="1"/>
      <dgm:spPr/>
      <dgm:t>
        <a:bodyPr/>
        <a:lstStyle/>
        <a:p>
          <a:r>
            <a:rPr lang="en-US" sz="1300" dirty="0"/>
            <a:t>Micro-simulation Models</a:t>
          </a:r>
        </a:p>
      </dgm:t>
    </dgm:pt>
    <dgm:pt modelId="{3FFCDBFD-0652-4C24-9C42-1DA649437987}" cxnId="{2D7BAE02-0E40-47E0-9DD1-695CDC54E521}" type="parTrans">
      <dgm:prSet/>
      <dgm:spPr/>
      <dgm:t>
        <a:bodyPr/>
        <a:lstStyle/>
        <a:p>
          <a:endParaRPr lang="en-US"/>
        </a:p>
      </dgm:t>
    </dgm:pt>
    <dgm:pt modelId="{D860B475-3B07-4606-8F33-5FAE56F84C9C}" cxnId="{2D7BAE02-0E40-47E0-9DD1-695CDC54E521}" type="sibTrans">
      <dgm:prSet/>
      <dgm:spPr/>
      <dgm:t>
        <a:bodyPr/>
        <a:lstStyle/>
        <a:p>
          <a:endParaRPr lang="en-US"/>
        </a:p>
      </dgm:t>
    </dgm:pt>
    <dgm:pt modelId="{B3B2E6F3-6E41-449C-BCBD-25EAE245986D}">
      <dgm:prSet phldrT="[Text]" custT="1"/>
      <dgm:spPr/>
      <dgm:t>
        <a:bodyPr/>
        <a:lstStyle/>
        <a:p>
          <a:pPr>
            <a:lnSpc>
              <a:spcPct val="80000"/>
            </a:lnSpc>
          </a:pPr>
          <a:r>
            <a:rPr lang="en-US" sz="1300" dirty="0"/>
            <a:t>Traffic Stream Model &amp;Dynamic Assignment Models</a:t>
          </a:r>
        </a:p>
      </dgm:t>
    </dgm:pt>
    <dgm:pt modelId="{1CAB2E66-AED6-47B5-9271-733643CA42A6}" cxnId="{27BEBAFB-E3F3-43D9-9F2F-8FD57430AC96}" type="parTrans">
      <dgm:prSet/>
      <dgm:spPr/>
      <dgm:t>
        <a:bodyPr/>
        <a:lstStyle/>
        <a:p>
          <a:endParaRPr lang="en-US"/>
        </a:p>
      </dgm:t>
    </dgm:pt>
    <dgm:pt modelId="{793FE863-F68F-4F64-A2A5-3BD1191B6926}" cxnId="{27BEBAFB-E3F3-43D9-9F2F-8FD57430AC96}" type="sibTrans">
      <dgm:prSet/>
      <dgm:spPr/>
      <dgm:t>
        <a:bodyPr/>
        <a:lstStyle/>
        <a:p>
          <a:endParaRPr lang="en-US"/>
        </a:p>
      </dgm:t>
    </dgm:pt>
    <dgm:pt modelId="{76307505-1441-4572-A9C4-2A8C0B8D01F4}">
      <dgm:prSet phldrT="[Text]" custT="1"/>
      <dgm:spPr/>
      <dgm:t>
        <a:bodyPr/>
        <a:lstStyle/>
        <a:p>
          <a:r>
            <a:rPr lang="en-US" sz="1300" dirty="0"/>
            <a:t>Travel Demand Forecasting Models</a:t>
          </a:r>
        </a:p>
      </dgm:t>
    </dgm:pt>
    <dgm:pt modelId="{990A01C6-98A9-4728-A16C-DB3B92B39F25}" cxnId="{45364C5D-EAD2-40BB-A90E-EFDDCCD3C649}" type="parTrans">
      <dgm:prSet/>
      <dgm:spPr/>
      <dgm:t>
        <a:bodyPr/>
        <a:lstStyle/>
        <a:p>
          <a:endParaRPr lang="en-US"/>
        </a:p>
      </dgm:t>
    </dgm:pt>
    <dgm:pt modelId="{1AF7C470-93FF-42DE-A2E7-4ED04CF4087D}" cxnId="{45364C5D-EAD2-40BB-A90E-EFDDCCD3C649}" type="sibTrans">
      <dgm:prSet/>
      <dgm:spPr/>
      <dgm:t>
        <a:bodyPr/>
        <a:lstStyle/>
        <a:p>
          <a:endParaRPr lang="en-US"/>
        </a:p>
      </dgm:t>
    </dgm:pt>
    <dgm:pt modelId="{12956DA9-1058-4BF2-AC75-EF6695654B89}">
      <dgm:prSet phldrT="[Text]" custT="1"/>
      <dgm:spPr/>
      <dgm:t>
        <a:bodyPr/>
        <a:lstStyle/>
        <a:p>
          <a:r>
            <a:rPr lang="en-US" sz="1500" b="1" dirty="0"/>
            <a:t>AMS </a:t>
          </a:r>
          <a:br>
            <a:rPr lang="en-US" sz="1500" b="1" dirty="0"/>
          </a:br>
          <a:r>
            <a:rPr lang="en-US" sz="1500" b="1" dirty="0"/>
            <a:t>Data Hub</a:t>
          </a:r>
        </a:p>
      </dgm:t>
    </dgm:pt>
    <dgm:pt modelId="{1FA80158-147A-48FB-9205-582B5885AFFB}" cxnId="{C8B9392C-6BAA-4EE2-958E-59A2C9C7E5AC}" type="sibTrans">
      <dgm:prSet/>
      <dgm:spPr/>
      <dgm:t>
        <a:bodyPr/>
        <a:lstStyle/>
        <a:p>
          <a:endParaRPr lang="en-US"/>
        </a:p>
      </dgm:t>
    </dgm:pt>
    <dgm:pt modelId="{F5370E3D-0429-4C33-920E-2783B1D5D7CC}" cxnId="{C8B9392C-6BAA-4EE2-958E-59A2C9C7E5AC}" type="parTrans">
      <dgm:prSet/>
      <dgm:spPr/>
      <dgm:t>
        <a:bodyPr/>
        <a:lstStyle/>
        <a:p>
          <a:endParaRPr lang="en-US"/>
        </a:p>
      </dgm:t>
    </dgm:pt>
    <dgm:pt modelId="{4512D27A-FBF0-45FA-A98C-3A05B7B6D26D}" type="pres">
      <dgm:prSet presAssocID="{6C5C2048-C1D0-4591-8844-5E2C14C78E44}" presName="Name0" presStyleCnt="0">
        <dgm:presLayoutVars>
          <dgm:chMax val="1"/>
          <dgm:chPref val="1"/>
          <dgm:dir/>
          <dgm:animOne val="branch"/>
          <dgm:animLvl val="lvl"/>
        </dgm:presLayoutVars>
      </dgm:prSet>
      <dgm:spPr/>
    </dgm:pt>
    <dgm:pt modelId="{94C7F924-A6FB-454B-A799-AE32A0595BD4}" type="pres">
      <dgm:prSet presAssocID="{12956DA9-1058-4BF2-AC75-EF6695654B89}" presName="Parent" presStyleLbl="node0" presStyleIdx="0" presStyleCnt="1">
        <dgm:presLayoutVars>
          <dgm:chMax val="6"/>
          <dgm:chPref val="6"/>
        </dgm:presLayoutVars>
      </dgm:prSet>
      <dgm:spPr/>
    </dgm:pt>
    <dgm:pt modelId="{51B488D7-83B9-4BE5-A0DC-056A0629F9A2}" type="pres">
      <dgm:prSet presAssocID="{06E1DD42-581E-4D80-AB7B-D5749E554E70}" presName="Accent1" presStyleCnt="0"/>
      <dgm:spPr/>
    </dgm:pt>
    <dgm:pt modelId="{4D6F8E0B-0AF3-40D5-A5CC-30986F44AAEF}" type="pres">
      <dgm:prSet presAssocID="{06E1DD42-581E-4D80-AB7B-D5749E554E70}" presName="Accent" presStyleLbl="bgShp" presStyleIdx="0" presStyleCnt="6"/>
      <dgm:spPr/>
    </dgm:pt>
    <dgm:pt modelId="{5E593337-AB06-4724-B406-EEC2944C6143}" type="pres">
      <dgm:prSet presAssocID="{06E1DD42-581E-4D80-AB7B-D5749E554E70}" presName="Child1" presStyleLbl="node1" presStyleIdx="0" presStyleCnt="6">
        <dgm:presLayoutVars>
          <dgm:chMax val="0"/>
          <dgm:chPref val="0"/>
          <dgm:bulletEnabled val="1"/>
        </dgm:presLayoutVars>
      </dgm:prSet>
      <dgm:spPr/>
    </dgm:pt>
    <dgm:pt modelId="{BD553C59-2315-4C03-B89A-59CBC9A074F8}" type="pres">
      <dgm:prSet presAssocID="{22786E4E-63A4-4AB1-A4D3-DE4A1DF198DA}" presName="Accent2" presStyleCnt="0"/>
      <dgm:spPr/>
    </dgm:pt>
    <dgm:pt modelId="{6EDEB104-6957-4173-9B23-BA967E80BC91}" type="pres">
      <dgm:prSet presAssocID="{22786E4E-63A4-4AB1-A4D3-DE4A1DF198DA}" presName="Accent" presStyleLbl="bgShp" presStyleIdx="1" presStyleCnt="6"/>
      <dgm:spPr>
        <a:noFill/>
      </dgm:spPr>
    </dgm:pt>
    <dgm:pt modelId="{6A40E36C-87ED-4EDF-9B6A-511242323940}" type="pres">
      <dgm:prSet presAssocID="{22786E4E-63A4-4AB1-A4D3-DE4A1DF198DA}" presName="Child2" presStyleLbl="node1" presStyleIdx="1" presStyleCnt="6" custScaleX="109400">
        <dgm:presLayoutVars>
          <dgm:chMax val="0"/>
          <dgm:chPref val="0"/>
          <dgm:bulletEnabled val="1"/>
        </dgm:presLayoutVars>
      </dgm:prSet>
      <dgm:spPr/>
    </dgm:pt>
    <dgm:pt modelId="{521F1CC1-4FD6-4706-A63E-C609DA652840}" type="pres">
      <dgm:prSet presAssocID="{EC34B7C9-187D-48E0-85D2-CF8013D8D789}" presName="Accent3" presStyleCnt="0"/>
      <dgm:spPr/>
    </dgm:pt>
    <dgm:pt modelId="{64E7802A-4DBE-4FD2-93C7-ACDABD584CDD}" type="pres">
      <dgm:prSet presAssocID="{EC34B7C9-187D-48E0-85D2-CF8013D8D789}" presName="Accent" presStyleLbl="bgShp" presStyleIdx="2" presStyleCnt="6"/>
      <dgm:spPr>
        <a:noFill/>
      </dgm:spPr>
    </dgm:pt>
    <dgm:pt modelId="{4538495D-6D78-4449-B692-079373E342C5}" type="pres">
      <dgm:prSet presAssocID="{EC34B7C9-187D-48E0-85D2-CF8013D8D789}" presName="Child3" presStyleLbl="node1" presStyleIdx="2" presStyleCnt="6">
        <dgm:presLayoutVars>
          <dgm:chMax val="0"/>
          <dgm:chPref val="0"/>
          <dgm:bulletEnabled val="1"/>
        </dgm:presLayoutVars>
      </dgm:prSet>
      <dgm:spPr/>
    </dgm:pt>
    <dgm:pt modelId="{60CA62F0-40F6-496A-9FCA-C28D4AC677ED}" type="pres">
      <dgm:prSet presAssocID="{25D0BC2E-D8B7-4B4C-B8E8-7CC06BC4C312}" presName="Accent4" presStyleCnt="0"/>
      <dgm:spPr/>
    </dgm:pt>
    <dgm:pt modelId="{0BE847A5-7988-45B6-AA97-1331D5481B23}" type="pres">
      <dgm:prSet presAssocID="{25D0BC2E-D8B7-4B4C-B8E8-7CC06BC4C312}" presName="Accent" presStyleLbl="bgShp" presStyleIdx="3" presStyleCnt="6"/>
      <dgm:spPr>
        <a:noFill/>
      </dgm:spPr>
    </dgm:pt>
    <dgm:pt modelId="{3B1B794E-4869-4B2F-AC11-8EB83390829A}" type="pres">
      <dgm:prSet presAssocID="{25D0BC2E-D8B7-4B4C-B8E8-7CC06BC4C312}" presName="Child4" presStyleLbl="node1" presStyleIdx="3" presStyleCnt="6">
        <dgm:presLayoutVars>
          <dgm:chMax val="0"/>
          <dgm:chPref val="0"/>
          <dgm:bulletEnabled val="1"/>
        </dgm:presLayoutVars>
      </dgm:prSet>
      <dgm:spPr/>
    </dgm:pt>
    <dgm:pt modelId="{31CA7C40-E5DD-4420-BCD4-0389E962177B}" type="pres">
      <dgm:prSet presAssocID="{B3B2E6F3-6E41-449C-BCBD-25EAE245986D}" presName="Accent5" presStyleCnt="0"/>
      <dgm:spPr/>
    </dgm:pt>
    <dgm:pt modelId="{8A807E00-0DB8-4F4D-9343-ACC3EF6B6E03}" type="pres">
      <dgm:prSet presAssocID="{B3B2E6F3-6E41-449C-BCBD-25EAE245986D}" presName="Accent" presStyleLbl="bgShp" presStyleIdx="4" presStyleCnt="6"/>
      <dgm:spPr>
        <a:noFill/>
      </dgm:spPr>
    </dgm:pt>
    <dgm:pt modelId="{4962FA62-0C09-40D6-B79A-E14BEB514BC0}" type="pres">
      <dgm:prSet presAssocID="{B3B2E6F3-6E41-449C-BCBD-25EAE245986D}" presName="Child5" presStyleLbl="node1" presStyleIdx="4" presStyleCnt="6" custScaleY="105287">
        <dgm:presLayoutVars>
          <dgm:chMax val="0"/>
          <dgm:chPref val="0"/>
          <dgm:bulletEnabled val="1"/>
        </dgm:presLayoutVars>
      </dgm:prSet>
      <dgm:spPr/>
    </dgm:pt>
    <dgm:pt modelId="{1B15AEA7-E5B5-44B8-B216-7C5268CF3862}" type="pres">
      <dgm:prSet presAssocID="{76307505-1441-4572-A9C4-2A8C0B8D01F4}" presName="Accent6" presStyleCnt="0"/>
      <dgm:spPr/>
    </dgm:pt>
    <dgm:pt modelId="{3BF1F0C5-AB90-47D5-A95A-509130FA8144}" type="pres">
      <dgm:prSet presAssocID="{76307505-1441-4572-A9C4-2A8C0B8D01F4}" presName="Accent" presStyleLbl="bgShp" presStyleIdx="5" presStyleCnt="6" custLinFactY="-100000" custLinFactNeighborX="85557" custLinFactNeighborY="-108141"/>
      <dgm:spPr>
        <a:noFill/>
      </dgm:spPr>
    </dgm:pt>
    <dgm:pt modelId="{F9B44C95-E17A-44EA-9B34-5B7D6E207A4C}" type="pres">
      <dgm:prSet presAssocID="{76307505-1441-4572-A9C4-2A8C0B8D01F4}" presName="Child6" presStyleLbl="node1" presStyleIdx="5" presStyleCnt="6">
        <dgm:presLayoutVars>
          <dgm:chMax val="0"/>
          <dgm:chPref val="0"/>
          <dgm:bulletEnabled val="1"/>
        </dgm:presLayoutVars>
      </dgm:prSet>
      <dgm:spPr/>
    </dgm:pt>
  </dgm:ptLst>
  <dgm:cxnLst>
    <dgm:cxn modelId="{36D72A00-7971-4BAB-8CAD-B5714302B851}" type="presOf" srcId="{76307505-1441-4572-A9C4-2A8C0B8D01F4}" destId="{F9B44C95-E17A-44EA-9B34-5B7D6E207A4C}" srcOrd="0" destOrd="0" presId="urn:microsoft.com/office/officeart/2011/layout/HexagonRadial"/>
    <dgm:cxn modelId="{2D7BAE02-0E40-47E0-9DD1-695CDC54E521}" srcId="{12956DA9-1058-4BF2-AC75-EF6695654B89}" destId="{25D0BC2E-D8B7-4B4C-B8E8-7CC06BC4C312}" srcOrd="3" destOrd="0" parTransId="{3FFCDBFD-0652-4C24-9C42-1DA649437987}" sibTransId="{D860B475-3B07-4606-8F33-5FAE56F84C9C}"/>
    <dgm:cxn modelId="{68757C1B-5FAD-4906-ADF1-A5540810720C}" type="presOf" srcId="{06E1DD42-581E-4D80-AB7B-D5749E554E70}" destId="{5E593337-AB06-4724-B406-EEC2944C6143}" srcOrd="0" destOrd="0" presId="urn:microsoft.com/office/officeart/2011/layout/HexagonRadial"/>
    <dgm:cxn modelId="{871D241C-6D2C-45B8-BE2A-C14EFC6CFE31}" srcId="{12956DA9-1058-4BF2-AC75-EF6695654B89}" destId="{EC34B7C9-187D-48E0-85D2-CF8013D8D789}" srcOrd="2" destOrd="0" parTransId="{7445C809-C9A3-4D41-AD4C-701FB1DE1AA0}" sibTransId="{BA35D2C9-E404-4111-A001-CAB5702D1F9F}"/>
    <dgm:cxn modelId="{C8B9392C-6BAA-4EE2-958E-59A2C9C7E5AC}" srcId="{6C5C2048-C1D0-4591-8844-5E2C14C78E44}" destId="{12956DA9-1058-4BF2-AC75-EF6695654B89}" srcOrd="0" destOrd="0" parTransId="{F5370E3D-0429-4C33-920E-2783B1D5D7CC}" sibTransId="{1FA80158-147A-48FB-9205-582B5885AFFB}"/>
    <dgm:cxn modelId="{0FB5255C-CC71-4585-A1F9-D901761CF419}" srcId="{12956DA9-1058-4BF2-AC75-EF6695654B89}" destId="{06E1DD42-581E-4D80-AB7B-D5749E554E70}" srcOrd="0" destOrd="0" parTransId="{546D9987-4807-436B-9CDD-EABCAF298597}" sibTransId="{68E00263-17AC-43F6-8431-CD7F2CA4736D}"/>
    <dgm:cxn modelId="{45364C5D-EAD2-40BB-A90E-EFDDCCD3C649}" srcId="{12956DA9-1058-4BF2-AC75-EF6695654B89}" destId="{76307505-1441-4572-A9C4-2A8C0B8D01F4}" srcOrd="5" destOrd="0" parTransId="{990A01C6-98A9-4728-A16C-DB3B92B39F25}" sibTransId="{1AF7C470-93FF-42DE-A2E7-4ED04CF4087D}"/>
    <dgm:cxn modelId="{FEE3C65F-A9B0-4295-ACCD-8913CEAFB808}" type="presOf" srcId="{6C5C2048-C1D0-4591-8844-5E2C14C78E44}" destId="{4512D27A-FBF0-45FA-A98C-3A05B7B6D26D}" srcOrd="0" destOrd="0" presId="urn:microsoft.com/office/officeart/2011/layout/HexagonRadial"/>
    <dgm:cxn modelId="{867CA785-0DA1-4E6F-9B64-B476B5929ADD}" type="presOf" srcId="{25D0BC2E-D8B7-4B4C-B8E8-7CC06BC4C312}" destId="{3B1B794E-4869-4B2F-AC11-8EB83390829A}" srcOrd="0" destOrd="0" presId="urn:microsoft.com/office/officeart/2011/layout/HexagonRadial"/>
    <dgm:cxn modelId="{05B49B8A-FD76-4B03-AF46-7D69658CAD4F}" type="presOf" srcId="{B3B2E6F3-6E41-449C-BCBD-25EAE245986D}" destId="{4962FA62-0C09-40D6-B79A-E14BEB514BC0}" srcOrd="0" destOrd="0" presId="urn:microsoft.com/office/officeart/2011/layout/HexagonRadial"/>
    <dgm:cxn modelId="{D3165EAB-13B3-499C-BB00-21D9E061A35D}" type="presOf" srcId="{22786E4E-63A4-4AB1-A4D3-DE4A1DF198DA}" destId="{6A40E36C-87ED-4EDF-9B6A-511242323940}" srcOrd="0" destOrd="0" presId="urn:microsoft.com/office/officeart/2011/layout/HexagonRadial"/>
    <dgm:cxn modelId="{E788C8B3-6B0F-4BB3-AF90-01F4C9382EFC}" type="presOf" srcId="{12956DA9-1058-4BF2-AC75-EF6695654B89}" destId="{94C7F924-A6FB-454B-A799-AE32A0595BD4}" srcOrd="0" destOrd="0" presId="urn:microsoft.com/office/officeart/2011/layout/HexagonRadial"/>
    <dgm:cxn modelId="{490E4EC6-1ED0-4C2F-B022-68E7F4C74DC4}" srcId="{12956DA9-1058-4BF2-AC75-EF6695654B89}" destId="{22786E4E-63A4-4AB1-A4D3-DE4A1DF198DA}" srcOrd="1" destOrd="0" parTransId="{1A07D124-82D2-4CC3-85CD-CBB38C64CA71}" sibTransId="{F4B92891-D349-4056-9016-6AC47644FF13}"/>
    <dgm:cxn modelId="{51C9FEEE-66A7-4A88-B1FF-17A98FE37D04}" type="presOf" srcId="{EC34B7C9-187D-48E0-85D2-CF8013D8D789}" destId="{4538495D-6D78-4449-B692-079373E342C5}" srcOrd="0" destOrd="0" presId="urn:microsoft.com/office/officeart/2011/layout/HexagonRadial"/>
    <dgm:cxn modelId="{27BEBAFB-E3F3-43D9-9F2F-8FD57430AC96}" srcId="{12956DA9-1058-4BF2-AC75-EF6695654B89}" destId="{B3B2E6F3-6E41-449C-BCBD-25EAE245986D}" srcOrd="4" destOrd="0" parTransId="{1CAB2E66-AED6-47B5-9271-733643CA42A6}" sibTransId="{793FE863-F68F-4F64-A2A5-3BD1191B6926}"/>
    <dgm:cxn modelId="{DA17BB49-84C1-4845-9104-4376BC938A71}" type="presParOf" srcId="{4512D27A-FBF0-45FA-A98C-3A05B7B6D26D}" destId="{94C7F924-A6FB-454B-A799-AE32A0595BD4}" srcOrd="0" destOrd="0" presId="urn:microsoft.com/office/officeart/2011/layout/HexagonRadial"/>
    <dgm:cxn modelId="{76C45A58-3531-4EE3-9C6F-41F372C535BA}" type="presParOf" srcId="{4512D27A-FBF0-45FA-A98C-3A05B7B6D26D}" destId="{51B488D7-83B9-4BE5-A0DC-056A0629F9A2}" srcOrd="1" destOrd="0" presId="urn:microsoft.com/office/officeart/2011/layout/HexagonRadial"/>
    <dgm:cxn modelId="{914C0F6B-142C-4A1E-B8D5-E36F5CBA347B}" type="presParOf" srcId="{51B488D7-83B9-4BE5-A0DC-056A0629F9A2}" destId="{4D6F8E0B-0AF3-40D5-A5CC-30986F44AAEF}" srcOrd="0" destOrd="0" presId="urn:microsoft.com/office/officeart/2011/layout/HexagonRadial"/>
    <dgm:cxn modelId="{BE652CD4-3D71-499A-90BE-B5EF2BC7ACC1}" type="presParOf" srcId="{4512D27A-FBF0-45FA-A98C-3A05B7B6D26D}" destId="{5E593337-AB06-4724-B406-EEC2944C6143}" srcOrd="2" destOrd="0" presId="urn:microsoft.com/office/officeart/2011/layout/HexagonRadial"/>
    <dgm:cxn modelId="{6B4B03A0-51B3-4F85-AB6F-1EF71AB97558}" type="presParOf" srcId="{4512D27A-FBF0-45FA-A98C-3A05B7B6D26D}" destId="{BD553C59-2315-4C03-B89A-59CBC9A074F8}" srcOrd="3" destOrd="0" presId="urn:microsoft.com/office/officeart/2011/layout/HexagonRadial"/>
    <dgm:cxn modelId="{C133F78A-C308-4D4B-AEC3-33F59C62FE8E}" type="presParOf" srcId="{BD553C59-2315-4C03-B89A-59CBC9A074F8}" destId="{6EDEB104-6957-4173-9B23-BA967E80BC91}" srcOrd="0" destOrd="0" presId="urn:microsoft.com/office/officeart/2011/layout/HexagonRadial"/>
    <dgm:cxn modelId="{446F019A-CFB4-4B8C-8277-15A4D84CFA77}" type="presParOf" srcId="{4512D27A-FBF0-45FA-A98C-3A05B7B6D26D}" destId="{6A40E36C-87ED-4EDF-9B6A-511242323940}" srcOrd="4" destOrd="0" presId="urn:microsoft.com/office/officeart/2011/layout/HexagonRadial"/>
    <dgm:cxn modelId="{8229BA31-793E-4EC4-9103-91FED06535D0}" type="presParOf" srcId="{4512D27A-FBF0-45FA-A98C-3A05B7B6D26D}" destId="{521F1CC1-4FD6-4706-A63E-C609DA652840}" srcOrd="5" destOrd="0" presId="urn:microsoft.com/office/officeart/2011/layout/HexagonRadial"/>
    <dgm:cxn modelId="{A1EE6833-CCDD-47B2-B585-8495C5CA7802}" type="presParOf" srcId="{521F1CC1-4FD6-4706-A63E-C609DA652840}" destId="{64E7802A-4DBE-4FD2-93C7-ACDABD584CDD}" srcOrd="0" destOrd="0" presId="urn:microsoft.com/office/officeart/2011/layout/HexagonRadial"/>
    <dgm:cxn modelId="{35174656-361A-4961-88AF-68AE204A3275}" type="presParOf" srcId="{4512D27A-FBF0-45FA-A98C-3A05B7B6D26D}" destId="{4538495D-6D78-4449-B692-079373E342C5}" srcOrd="6" destOrd="0" presId="urn:microsoft.com/office/officeart/2011/layout/HexagonRadial"/>
    <dgm:cxn modelId="{AFD0CBE6-21D3-491D-9794-160AA9D9872B}" type="presParOf" srcId="{4512D27A-FBF0-45FA-A98C-3A05B7B6D26D}" destId="{60CA62F0-40F6-496A-9FCA-C28D4AC677ED}" srcOrd="7" destOrd="0" presId="urn:microsoft.com/office/officeart/2011/layout/HexagonRadial"/>
    <dgm:cxn modelId="{3E25A476-A989-4062-BACD-DDFD44639E56}" type="presParOf" srcId="{60CA62F0-40F6-496A-9FCA-C28D4AC677ED}" destId="{0BE847A5-7988-45B6-AA97-1331D5481B23}" srcOrd="0" destOrd="0" presId="urn:microsoft.com/office/officeart/2011/layout/HexagonRadial"/>
    <dgm:cxn modelId="{9AE85224-0CF8-4930-8357-4E934F592D29}" type="presParOf" srcId="{4512D27A-FBF0-45FA-A98C-3A05B7B6D26D}" destId="{3B1B794E-4869-4B2F-AC11-8EB83390829A}" srcOrd="8" destOrd="0" presId="urn:microsoft.com/office/officeart/2011/layout/HexagonRadial"/>
    <dgm:cxn modelId="{05C89883-0DCF-49A6-BDA7-4097EB3E9A64}" type="presParOf" srcId="{4512D27A-FBF0-45FA-A98C-3A05B7B6D26D}" destId="{31CA7C40-E5DD-4420-BCD4-0389E962177B}" srcOrd="9" destOrd="0" presId="urn:microsoft.com/office/officeart/2011/layout/HexagonRadial"/>
    <dgm:cxn modelId="{8C1D58B8-6E0B-40F4-A1E3-578141F84AA3}" type="presParOf" srcId="{31CA7C40-E5DD-4420-BCD4-0389E962177B}" destId="{8A807E00-0DB8-4F4D-9343-ACC3EF6B6E03}" srcOrd="0" destOrd="0" presId="urn:microsoft.com/office/officeart/2011/layout/HexagonRadial"/>
    <dgm:cxn modelId="{857B2684-514F-4ED9-8604-A5A6AE32A9F6}" type="presParOf" srcId="{4512D27A-FBF0-45FA-A98C-3A05B7B6D26D}" destId="{4962FA62-0C09-40D6-B79A-E14BEB514BC0}" srcOrd="10" destOrd="0" presId="urn:microsoft.com/office/officeart/2011/layout/HexagonRadial"/>
    <dgm:cxn modelId="{A654A3B8-8260-46F7-BA4B-295C1E19012B}" type="presParOf" srcId="{4512D27A-FBF0-45FA-A98C-3A05B7B6D26D}" destId="{1B15AEA7-E5B5-44B8-B216-7C5268CF3862}" srcOrd="11" destOrd="0" presId="urn:microsoft.com/office/officeart/2011/layout/HexagonRadial"/>
    <dgm:cxn modelId="{19A56F47-7A00-4361-B54D-377E130B2795}" type="presParOf" srcId="{1B15AEA7-E5B5-44B8-B216-7C5268CF3862}" destId="{3BF1F0C5-AB90-47D5-A95A-509130FA8144}" srcOrd="0" destOrd="0" presId="urn:microsoft.com/office/officeart/2011/layout/HexagonRadial"/>
    <dgm:cxn modelId="{4E42DE50-9560-4679-A565-94C39125B0B2}" type="presParOf" srcId="{4512D27A-FBF0-45FA-A98C-3A05B7B6D26D}" destId="{F9B44C95-E17A-44EA-9B34-5B7D6E207A4C}" srcOrd="12" destOrd="0" presId="urn:microsoft.com/office/officeart/2011/layout/HexagonRadial"/>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5C2048-C1D0-4591-8844-5E2C14C78E44}" type="doc">
      <dgm:prSet loTypeId="urn:microsoft.com/office/officeart/2011/layout/HexagonRadial" loCatId="officeonline" qsTypeId="urn:microsoft.com/office/officeart/2005/8/quickstyle/simple5#3" qsCatId="simple" csTypeId="urn:microsoft.com/office/officeart/2005/8/colors/colorful5#1" csCatId="colorful" phldr="1"/>
      <dgm:spPr/>
      <dgm:t>
        <a:bodyPr/>
        <a:lstStyle/>
        <a:p>
          <a:endParaRPr lang="en-US"/>
        </a:p>
      </dgm:t>
    </dgm:pt>
    <dgm:pt modelId="{06E1DD42-581E-4D80-AB7B-D5749E554E70}">
      <dgm:prSet phldrT="[Text]" custT="1"/>
      <dgm:spPr/>
      <dgm:t>
        <a:bodyPr/>
        <a:lstStyle/>
        <a:p>
          <a:r>
            <a:rPr lang="en-US" altLang="zh-CN" sz="1300" dirty="0"/>
            <a:t>Big</a:t>
          </a:r>
          <a:r>
            <a:rPr lang="en-US" sz="1300" dirty="0"/>
            <a:t> Data</a:t>
          </a:r>
        </a:p>
      </dgm:t>
    </dgm:pt>
    <dgm:pt modelId="{546D9987-4807-436B-9CDD-EABCAF298597}" cxnId="{0FB5255C-CC71-4585-A1F9-D901761CF419}" type="parTrans">
      <dgm:prSet/>
      <dgm:spPr/>
      <dgm:t>
        <a:bodyPr/>
        <a:lstStyle/>
        <a:p>
          <a:endParaRPr lang="en-US"/>
        </a:p>
      </dgm:t>
    </dgm:pt>
    <dgm:pt modelId="{68E00263-17AC-43F6-8431-CD7F2CA4736D}" cxnId="{0FB5255C-CC71-4585-A1F9-D901761CF419}" type="sibTrans">
      <dgm:prSet/>
      <dgm:spPr/>
      <dgm:t>
        <a:bodyPr/>
        <a:lstStyle/>
        <a:p>
          <a:endParaRPr lang="en-US"/>
        </a:p>
      </dgm:t>
    </dgm:pt>
    <dgm:pt modelId="{22786E4E-63A4-4AB1-A4D3-DE4A1DF198DA}">
      <dgm:prSet phldrT="[Text]" custT="1"/>
      <dgm:spPr/>
      <dgm:t>
        <a:bodyPr/>
        <a:lstStyle/>
        <a:p>
          <a:pPr>
            <a:spcAft>
              <a:spcPts val="0"/>
            </a:spcAft>
          </a:pPr>
          <a:r>
            <a:rPr lang="en-US" altLang="zh-CN" sz="1300" dirty="0" err="1"/>
            <a:t>Multimodel</a:t>
          </a:r>
          <a:r>
            <a:rPr lang="en-US" altLang="zh-CN" sz="1300" dirty="0"/>
            <a:t> </a:t>
          </a:r>
          <a:r>
            <a:rPr lang="en-US" sz="1300" dirty="0"/>
            <a:t>Optimization</a:t>
          </a:r>
        </a:p>
        <a:p>
          <a:pPr>
            <a:spcAft>
              <a:spcPts val="0"/>
            </a:spcAft>
          </a:pPr>
          <a:r>
            <a:rPr lang="en-US" sz="1300" dirty="0"/>
            <a:t>&amp; </a:t>
          </a:r>
        </a:p>
        <a:p>
          <a:pPr>
            <a:spcAft>
              <a:spcPts val="0"/>
            </a:spcAft>
          </a:pPr>
          <a:r>
            <a:rPr lang="en-US" sz="1300" dirty="0"/>
            <a:t>Scheduling and Routing</a:t>
          </a:r>
        </a:p>
      </dgm:t>
    </dgm:pt>
    <dgm:pt modelId="{1A07D124-82D2-4CC3-85CD-CBB38C64CA71}" cxnId="{490E4EC6-1ED0-4C2F-B022-68E7F4C74DC4}" type="parTrans">
      <dgm:prSet/>
      <dgm:spPr/>
      <dgm:t>
        <a:bodyPr/>
        <a:lstStyle/>
        <a:p>
          <a:endParaRPr lang="en-US"/>
        </a:p>
      </dgm:t>
    </dgm:pt>
    <dgm:pt modelId="{F4B92891-D349-4056-9016-6AC47644FF13}" cxnId="{490E4EC6-1ED0-4C2F-B022-68E7F4C74DC4}" type="sibTrans">
      <dgm:prSet/>
      <dgm:spPr/>
      <dgm:t>
        <a:bodyPr/>
        <a:lstStyle/>
        <a:p>
          <a:endParaRPr lang="en-US"/>
        </a:p>
      </dgm:t>
    </dgm:pt>
    <dgm:pt modelId="{EC34B7C9-187D-48E0-85D2-CF8013D8D789}">
      <dgm:prSet phldrT="[Text]" custT="1"/>
      <dgm:spPr/>
      <dgm:t>
        <a:bodyPr/>
        <a:lstStyle/>
        <a:p>
          <a:r>
            <a:rPr lang="en-US" sz="1300" dirty="0"/>
            <a:t>Highway Capacity &amp; Signal Timing Models</a:t>
          </a:r>
        </a:p>
      </dgm:t>
    </dgm:pt>
    <dgm:pt modelId="{7445C809-C9A3-4D41-AD4C-701FB1DE1AA0}" cxnId="{871D241C-6D2C-45B8-BE2A-C14EFC6CFE31}" type="parTrans">
      <dgm:prSet/>
      <dgm:spPr/>
      <dgm:t>
        <a:bodyPr/>
        <a:lstStyle/>
        <a:p>
          <a:endParaRPr lang="en-US"/>
        </a:p>
      </dgm:t>
    </dgm:pt>
    <dgm:pt modelId="{BA35D2C9-E404-4111-A001-CAB5702D1F9F}" cxnId="{871D241C-6D2C-45B8-BE2A-C14EFC6CFE31}" type="sibTrans">
      <dgm:prSet/>
      <dgm:spPr/>
      <dgm:t>
        <a:bodyPr/>
        <a:lstStyle/>
        <a:p>
          <a:endParaRPr lang="en-US"/>
        </a:p>
      </dgm:t>
    </dgm:pt>
    <dgm:pt modelId="{25D0BC2E-D8B7-4B4C-B8E8-7CC06BC4C312}">
      <dgm:prSet phldrT="[Text]" custT="1"/>
      <dgm:spPr/>
      <dgm:t>
        <a:bodyPr/>
        <a:lstStyle/>
        <a:p>
          <a:r>
            <a:rPr lang="en-US" sz="1300" dirty="0"/>
            <a:t>Micro-simulation Models</a:t>
          </a:r>
        </a:p>
      </dgm:t>
    </dgm:pt>
    <dgm:pt modelId="{3FFCDBFD-0652-4C24-9C42-1DA649437987}" cxnId="{2D7BAE02-0E40-47E0-9DD1-695CDC54E521}" type="parTrans">
      <dgm:prSet/>
      <dgm:spPr/>
      <dgm:t>
        <a:bodyPr/>
        <a:lstStyle/>
        <a:p>
          <a:endParaRPr lang="en-US"/>
        </a:p>
      </dgm:t>
    </dgm:pt>
    <dgm:pt modelId="{D860B475-3B07-4606-8F33-5FAE56F84C9C}" cxnId="{2D7BAE02-0E40-47E0-9DD1-695CDC54E521}" type="sibTrans">
      <dgm:prSet/>
      <dgm:spPr/>
      <dgm:t>
        <a:bodyPr/>
        <a:lstStyle/>
        <a:p>
          <a:endParaRPr lang="en-US"/>
        </a:p>
      </dgm:t>
    </dgm:pt>
    <dgm:pt modelId="{B3B2E6F3-6E41-449C-BCBD-25EAE245986D}">
      <dgm:prSet phldrT="[Text]" custT="1"/>
      <dgm:spPr/>
      <dgm:t>
        <a:bodyPr/>
        <a:lstStyle/>
        <a:p>
          <a:pPr>
            <a:lnSpc>
              <a:spcPct val="80000"/>
            </a:lnSpc>
          </a:pPr>
          <a:r>
            <a:rPr lang="en-US" sz="1300" dirty="0"/>
            <a:t>Traffic Stream Model &amp;Dynamic Assignment Models</a:t>
          </a:r>
        </a:p>
      </dgm:t>
    </dgm:pt>
    <dgm:pt modelId="{1CAB2E66-AED6-47B5-9271-733643CA42A6}" cxnId="{27BEBAFB-E3F3-43D9-9F2F-8FD57430AC96}" type="parTrans">
      <dgm:prSet/>
      <dgm:spPr/>
      <dgm:t>
        <a:bodyPr/>
        <a:lstStyle/>
        <a:p>
          <a:endParaRPr lang="en-US"/>
        </a:p>
      </dgm:t>
    </dgm:pt>
    <dgm:pt modelId="{793FE863-F68F-4F64-A2A5-3BD1191B6926}" cxnId="{27BEBAFB-E3F3-43D9-9F2F-8FD57430AC96}" type="sibTrans">
      <dgm:prSet/>
      <dgm:spPr/>
      <dgm:t>
        <a:bodyPr/>
        <a:lstStyle/>
        <a:p>
          <a:endParaRPr lang="en-US"/>
        </a:p>
      </dgm:t>
    </dgm:pt>
    <dgm:pt modelId="{76307505-1441-4572-A9C4-2A8C0B8D01F4}">
      <dgm:prSet phldrT="[Text]" custT="1"/>
      <dgm:spPr/>
      <dgm:t>
        <a:bodyPr/>
        <a:lstStyle/>
        <a:p>
          <a:r>
            <a:rPr lang="en-US" sz="1300" dirty="0"/>
            <a:t>Travel Demand Forecasting Models</a:t>
          </a:r>
        </a:p>
      </dgm:t>
    </dgm:pt>
    <dgm:pt modelId="{990A01C6-98A9-4728-A16C-DB3B92B39F25}" cxnId="{45364C5D-EAD2-40BB-A90E-EFDDCCD3C649}" type="parTrans">
      <dgm:prSet/>
      <dgm:spPr/>
      <dgm:t>
        <a:bodyPr/>
        <a:lstStyle/>
        <a:p>
          <a:endParaRPr lang="en-US"/>
        </a:p>
      </dgm:t>
    </dgm:pt>
    <dgm:pt modelId="{1AF7C470-93FF-42DE-A2E7-4ED04CF4087D}" cxnId="{45364C5D-EAD2-40BB-A90E-EFDDCCD3C649}" type="sibTrans">
      <dgm:prSet/>
      <dgm:spPr/>
      <dgm:t>
        <a:bodyPr/>
        <a:lstStyle/>
        <a:p>
          <a:endParaRPr lang="en-US"/>
        </a:p>
      </dgm:t>
    </dgm:pt>
    <dgm:pt modelId="{12956DA9-1058-4BF2-AC75-EF6695654B89}">
      <dgm:prSet phldrT="[Text]" custT="1"/>
      <dgm:spPr/>
      <dgm:t>
        <a:bodyPr/>
        <a:lstStyle/>
        <a:p>
          <a:r>
            <a:rPr lang="en-US" sz="1500" b="1" dirty="0"/>
            <a:t>AMS </a:t>
          </a:r>
          <a:br>
            <a:rPr lang="en-US" sz="1500" b="1" dirty="0"/>
          </a:br>
          <a:r>
            <a:rPr lang="en-US" sz="1500" b="1" dirty="0"/>
            <a:t>Data Hub</a:t>
          </a:r>
        </a:p>
      </dgm:t>
    </dgm:pt>
    <dgm:pt modelId="{1FA80158-147A-48FB-9205-582B5885AFFB}" cxnId="{C8B9392C-6BAA-4EE2-958E-59A2C9C7E5AC}" type="sibTrans">
      <dgm:prSet/>
      <dgm:spPr/>
      <dgm:t>
        <a:bodyPr/>
        <a:lstStyle/>
        <a:p>
          <a:endParaRPr lang="en-US"/>
        </a:p>
      </dgm:t>
    </dgm:pt>
    <dgm:pt modelId="{F5370E3D-0429-4C33-920E-2783B1D5D7CC}" cxnId="{C8B9392C-6BAA-4EE2-958E-59A2C9C7E5AC}" type="parTrans">
      <dgm:prSet/>
      <dgm:spPr/>
      <dgm:t>
        <a:bodyPr/>
        <a:lstStyle/>
        <a:p>
          <a:endParaRPr lang="en-US"/>
        </a:p>
      </dgm:t>
    </dgm:pt>
    <dgm:pt modelId="{4512D27A-FBF0-45FA-A98C-3A05B7B6D26D}" type="pres">
      <dgm:prSet presAssocID="{6C5C2048-C1D0-4591-8844-5E2C14C78E44}" presName="Name0" presStyleCnt="0">
        <dgm:presLayoutVars>
          <dgm:chMax val="1"/>
          <dgm:chPref val="1"/>
          <dgm:dir/>
          <dgm:animOne val="branch"/>
          <dgm:animLvl val="lvl"/>
        </dgm:presLayoutVars>
      </dgm:prSet>
      <dgm:spPr/>
    </dgm:pt>
    <dgm:pt modelId="{94C7F924-A6FB-454B-A799-AE32A0595BD4}" type="pres">
      <dgm:prSet presAssocID="{12956DA9-1058-4BF2-AC75-EF6695654B89}" presName="Parent" presStyleLbl="node0" presStyleIdx="0" presStyleCnt="1">
        <dgm:presLayoutVars>
          <dgm:chMax val="6"/>
          <dgm:chPref val="6"/>
        </dgm:presLayoutVars>
      </dgm:prSet>
      <dgm:spPr/>
    </dgm:pt>
    <dgm:pt modelId="{51B488D7-83B9-4BE5-A0DC-056A0629F9A2}" type="pres">
      <dgm:prSet presAssocID="{06E1DD42-581E-4D80-AB7B-D5749E554E70}" presName="Accent1" presStyleCnt="0"/>
      <dgm:spPr/>
    </dgm:pt>
    <dgm:pt modelId="{4D6F8E0B-0AF3-40D5-A5CC-30986F44AAEF}" type="pres">
      <dgm:prSet presAssocID="{06E1DD42-581E-4D80-AB7B-D5749E554E70}" presName="Accent" presStyleLbl="bgShp" presStyleIdx="0" presStyleCnt="6"/>
      <dgm:spPr/>
    </dgm:pt>
    <dgm:pt modelId="{5E593337-AB06-4724-B406-EEC2944C6143}" type="pres">
      <dgm:prSet presAssocID="{06E1DD42-581E-4D80-AB7B-D5749E554E70}" presName="Child1" presStyleLbl="node1" presStyleIdx="0" presStyleCnt="6">
        <dgm:presLayoutVars>
          <dgm:chMax val="0"/>
          <dgm:chPref val="0"/>
          <dgm:bulletEnabled val="1"/>
        </dgm:presLayoutVars>
      </dgm:prSet>
      <dgm:spPr/>
    </dgm:pt>
    <dgm:pt modelId="{BD553C59-2315-4C03-B89A-59CBC9A074F8}" type="pres">
      <dgm:prSet presAssocID="{22786E4E-63A4-4AB1-A4D3-DE4A1DF198DA}" presName="Accent2" presStyleCnt="0"/>
      <dgm:spPr/>
    </dgm:pt>
    <dgm:pt modelId="{6EDEB104-6957-4173-9B23-BA967E80BC91}" type="pres">
      <dgm:prSet presAssocID="{22786E4E-63A4-4AB1-A4D3-DE4A1DF198DA}" presName="Accent" presStyleLbl="bgShp" presStyleIdx="1" presStyleCnt="6"/>
      <dgm:spPr>
        <a:noFill/>
      </dgm:spPr>
    </dgm:pt>
    <dgm:pt modelId="{6A40E36C-87ED-4EDF-9B6A-511242323940}" type="pres">
      <dgm:prSet presAssocID="{22786E4E-63A4-4AB1-A4D3-DE4A1DF198DA}" presName="Child2" presStyleLbl="node1" presStyleIdx="1" presStyleCnt="6" custScaleX="109400">
        <dgm:presLayoutVars>
          <dgm:chMax val="0"/>
          <dgm:chPref val="0"/>
          <dgm:bulletEnabled val="1"/>
        </dgm:presLayoutVars>
      </dgm:prSet>
      <dgm:spPr/>
    </dgm:pt>
    <dgm:pt modelId="{521F1CC1-4FD6-4706-A63E-C609DA652840}" type="pres">
      <dgm:prSet presAssocID="{EC34B7C9-187D-48E0-85D2-CF8013D8D789}" presName="Accent3" presStyleCnt="0"/>
      <dgm:spPr/>
    </dgm:pt>
    <dgm:pt modelId="{64E7802A-4DBE-4FD2-93C7-ACDABD584CDD}" type="pres">
      <dgm:prSet presAssocID="{EC34B7C9-187D-48E0-85D2-CF8013D8D789}" presName="Accent" presStyleLbl="bgShp" presStyleIdx="2" presStyleCnt="6"/>
      <dgm:spPr>
        <a:noFill/>
      </dgm:spPr>
    </dgm:pt>
    <dgm:pt modelId="{4538495D-6D78-4449-B692-079373E342C5}" type="pres">
      <dgm:prSet presAssocID="{EC34B7C9-187D-48E0-85D2-CF8013D8D789}" presName="Child3" presStyleLbl="node1" presStyleIdx="2" presStyleCnt="6">
        <dgm:presLayoutVars>
          <dgm:chMax val="0"/>
          <dgm:chPref val="0"/>
          <dgm:bulletEnabled val="1"/>
        </dgm:presLayoutVars>
      </dgm:prSet>
      <dgm:spPr/>
    </dgm:pt>
    <dgm:pt modelId="{60CA62F0-40F6-496A-9FCA-C28D4AC677ED}" type="pres">
      <dgm:prSet presAssocID="{25D0BC2E-D8B7-4B4C-B8E8-7CC06BC4C312}" presName="Accent4" presStyleCnt="0"/>
      <dgm:spPr/>
    </dgm:pt>
    <dgm:pt modelId="{0BE847A5-7988-45B6-AA97-1331D5481B23}" type="pres">
      <dgm:prSet presAssocID="{25D0BC2E-D8B7-4B4C-B8E8-7CC06BC4C312}" presName="Accent" presStyleLbl="bgShp" presStyleIdx="3" presStyleCnt="6"/>
      <dgm:spPr>
        <a:noFill/>
      </dgm:spPr>
    </dgm:pt>
    <dgm:pt modelId="{3B1B794E-4869-4B2F-AC11-8EB83390829A}" type="pres">
      <dgm:prSet presAssocID="{25D0BC2E-D8B7-4B4C-B8E8-7CC06BC4C312}" presName="Child4" presStyleLbl="node1" presStyleIdx="3" presStyleCnt="6">
        <dgm:presLayoutVars>
          <dgm:chMax val="0"/>
          <dgm:chPref val="0"/>
          <dgm:bulletEnabled val="1"/>
        </dgm:presLayoutVars>
      </dgm:prSet>
      <dgm:spPr/>
    </dgm:pt>
    <dgm:pt modelId="{31CA7C40-E5DD-4420-BCD4-0389E962177B}" type="pres">
      <dgm:prSet presAssocID="{B3B2E6F3-6E41-449C-BCBD-25EAE245986D}" presName="Accent5" presStyleCnt="0"/>
      <dgm:spPr/>
    </dgm:pt>
    <dgm:pt modelId="{8A807E00-0DB8-4F4D-9343-ACC3EF6B6E03}" type="pres">
      <dgm:prSet presAssocID="{B3B2E6F3-6E41-449C-BCBD-25EAE245986D}" presName="Accent" presStyleLbl="bgShp" presStyleIdx="4" presStyleCnt="6"/>
      <dgm:spPr>
        <a:noFill/>
      </dgm:spPr>
    </dgm:pt>
    <dgm:pt modelId="{4962FA62-0C09-40D6-B79A-E14BEB514BC0}" type="pres">
      <dgm:prSet presAssocID="{B3B2E6F3-6E41-449C-BCBD-25EAE245986D}" presName="Child5" presStyleLbl="node1" presStyleIdx="4" presStyleCnt="6" custScaleY="105287">
        <dgm:presLayoutVars>
          <dgm:chMax val="0"/>
          <dgm:chPref val="0"/>
          <dgm:bulletEnabled val="1"/>
        </dgm:presLayoutVars>
      </dgm:prSet>
      <dgm:spPr/>
    </dgm:pt>
    <dgm:pt modelId="{1B15AEA7-E5B5-44B8-B216-7C5268CF3862}" type="pres">
      <dgm:prSet presAssocID="{76307505-1441-4572-A9C4-2A8C0B8D01F4}" presName="Accent6" presStyleCnt="0"/>
      <dgm:spPr/>
    </dgm:pt>
    <dgm:pt modelId="{3BF1F0C5-AB90-47D5-A95A-509130FA8144}" type="pres">
      <dgm:prSet presAssocID="{76307505-1441-4572-A9C4-2A8C0B8D01F4}" presName="Accent" presStyleLbl="bgShp" presStyleIdx="5" presStyleCnt="6" custLinFactY="-100000" custLinFactNeighborX="85557" custLinFactNeighborY="-108141"/>
      <dgm:spPr>
        <a:noFill/>
      </dgm:spPr>
    </dgm:pt>
    <dgm:pt modelId="{F9B44C95-E17A-44EA-9B34-5B7D6E207A4C}" type="pres">
      <dgm:prSet presAssocID="{76307505-1441-4572-A9C4-2A8C0B8D01F4}" presName="Child6" presStyleLbl="node1" presStyleIdx="5" presStyleCnt="6">
        <dgm:presLayoutVars>
          <dgm:chMax val="0"/>
          <dgm:chPref val="0"/>
          <dgm:bulletEnabled val="1"/>
        </dgm:presLayoutVars>
      </dgm:prSet>
      <dgm:spPr/>
    </dgm:pt>
  </dgm:ptLst>
  <dgm:cxnLst>
    <dgm:cxn modelId="{36D72A00-7971-4BAB-8CAD-B5714302B851}" type="presOf" srcId="{76307505-1441-4572-A9C4-2A8C0B8D01F4}" destId="{F9B44C95-E17A-44EA-9B34-5B7D6E207A4C}" srcOrd="0" destOrd="0" presId="urn:microsoft.com/office/officeart/2011/layout/HexagonRadial"/>
    <dgm:cxn modelId="{2D7BAE02-0E40-47E0-9DD1-695CDC54E521}" srcId="{12956DA9-1058-4BF2-AC75-EF6695654B89}" destId="{25D0BC2E-D8B7-4B4C-B8E8-7CC06BC4C312}" srcOrd="3" destOrd="0" parTransId="{3FFCDBFD-0652-4C24-9C42-1DA649437987}" sibTransId="{D860B475-3B07-4606-8F33-5FAE56F84C9C}"/>
    <dgm:cxn modelId="{68757C1B-5FAD-4906-ADF1-A5540810720C}" type="presOf" srcId="{06E1DD42-581E-4D80-AB7B-D5749E554E70}" destId="{5E593337-AB06-4724-B406-EEC2944C6143}" srcOrd="0" destOrd="0" presId="urn:microsoft.com/office/officeart/2011/layout/HexagonRadial"/>
    <dgm:cxn modelId="{871D241C-6D2C-45B8-BE2A-C14EFC6CFE31}" srcId="{12956DA9-1058-4BF2-AC75-EF6695654B89}" destId="{EC34B7C9-187D-48E0-85D2-CF8013D8D789}" srcOrd="2" destOrd="0" parTransId="{7445C809-C9A3-4D41-AD4C-701FB1DE1AA0}" sibTransId="{BA35D2C9-E404-4111-A001-CAB5702D1F9F}"/>
    <dgm:cxn modelId="{C8B9392C-6BAA-4EE2-958E-59A2C9C7E5AC}" srcId="{6C5C2048-C1D0-4591-8844-5E2C14C78E44}" destId="{12956DA9-1058-4BF2-AC75-EF6695654B89}" srcOrd="0" destOrd="0" parTransId="{F5370E3D-0429-4C33-920E-2783B1D5D7CC}" sibTransId="{1FA80158-147A-48FB-9205-582B5885AFFB}"/>
    <dgm:cxn modelId="{0FB5255C-CC71-4585-A1F9-D901761CF419}" srcId="{12956DA9-1058-4BF2-AC75-EF6695654B89}" destId="{06E1DD42-581E-4D80-AB7B-D5749E554E70}" srcOrd="0" destOrd="0" parTransId="{546D9987-4807-436B-9CDD-EABCAF298597}" sibTransId="{68E00263-17AC-43F6-8431-CD7F2CA4736D}"/>
    <dgm:cxn modelId="{45364C5D-EAD2-40BB-A90E-EFDDCCD3C649}" srcId="{12956DA9-1058-4BF2-AC75-EF6695654B89}" destId="{76307505-1441-4572-A9C4-2A8C0B8D01F4}" srcOrd="5" destOrd="0" parTransId="{990A01C6-98A9-4728-A16C-DB3B92B39F25}" sibTransId="{1AF7C470-93FF-42DE-A2E7-4ED04CF4087D}"/>
    <dgm:cxn modelId="{FEE3C65F-A9B0-4295-ACCD-8913CEAFB808}" type="presOf" srcId="{6C5C2048-C1D0-4591-8844-5E2C14C78E44}" destId="{4512D27A-FBF0-45FA-A98C-3A05B7B6D26D}" srcOrd="0" destOrd="0" presId="urn:microsoft.com/office/officeart/2011/layout/HexagonRadial"/>
    <dgm:cxn modelId="{867CA785-0DA1-4E6F-9B64-B476B5929ADD}" type="presOf" srcId="{25D0BC2E-D8B7-4B4C-B8E8-7CC06BC4C312}" destId="{3B1B794E-4869-4B2F-AC11-8EB83390829A}" srcOrd="0" destOrd="0" presId="urn:microsoft.com/office/officeart/2011/layout/HexagonRadial"/>
    <dgm:cxn modelId="{05B49B8A-FD76-4B03-AF46-7D69658CAD4F}" type="presOf" srcId="{B3B2E6F3-6E41-449C-BCBD-25EAE245986D}" destId="{4962FA62-0C09-40D6-B79A-E14BEB514BC0}" srcOrd="0" destOrd="0" presId="urn:microsoft.com/office/officeart/2011/layout/HexagonRadial"/>
    <dgm:cxn modelId="{D3165EAB-13B3-499C-BB00-21D9E061A35D}" type="presOf" srcId="{22786E4E-63A4-4AB1-A4D3-DE4A1DF198DA}" destId="{6A40E36C-87ED-4EDF-9B6A-511242323940}" srcOrd="0" destOrd="0" presId="urn:microsoft.com/office/officeart/2011/layout/HexagonRadial"/>
    <dgm:cxn modelId="{E788C8B3-6B0F-4BB3-AF90-01F4C9382EFC}" type="presOf" srcId="{12956DA9-1058-4BF2-AC75-EF6695654B89}" destId="{94C7F924-A6FB-454B-A799-AE32A0595BD4}" srcOrd="0" destOrd="0" presId="urn:microsoft.com/office/officeart/2011/layout/HexagonRadial"/>
    <dgm:cxn modelId="{490E4EC6-1ED0-4C2F-B022-68E7F4C74DC4}" srcId="{12956DA9-1058-4BF2-AC75-EF6695654B89}" destId="{22786E4E-63A4-4AB1-A4D3-DE4A1DF198DA}" srcOrd="1" destOrd="0" parTransId="{1A07D124-82D2-4CC3-85CD-CBB38C64CA71}" sibTransId="{F4B92891-D349-4056-9016-6AC47644FF13}"/>
    <dgm:cxn modelId="{51C9FEEE-66A7-4A88-B1FF-17A98FE37D04}" type="presOf" srcId="{EC34B7C9-187D-48E0-85D2-CF8013D8D789}" destId="{4538495D-6D78-4449-B692-079373E342C5}" srcOrd="0" destOrd="0" presId="urn:microsoft.com/office/officeart/2011/layout/HexagonRadial"/>
    <dgm:cxn modelId="{27BEBAFB-E3F3-43D9-9F2F-8FD57430AC96}" srcId="{12956DA9-1058-4BF2-AC75-EF6695654B89}" destId="{B3B2E6F3-6E41-449C-BCBD-25EAE245986D}" srcOrd="4" destOrd="0" parTransId="{1CAB2E66-AED6-47B5-9271-733643CA42A6}" sibTransId="{793FE863-F68F-4F64-A2A5-3BD1191B6926}"/>
    <dgm:cxn modelId="{DA17BB49-84C1-4845-9104-4376BC938A71}" type="presParOf" srcId="{4512D27A-FBF0-45FA-A98C-3A05B7B6D26D}" destId="{94C7F924-A6FB-454B-A799-AE32A0595BD4}" srcOrd="0" destOrd="0" presId="urn:microsoft.com/office/officeart/2011/layout/HexagonRadial"/>
    <dgm:cxn modelId="{76C45A58-3531-4EE3-9C6F-41F372C535BA}" type="presParOf" srcId="{4512D27A-FBF0-45FA-A98C-3A05B7B6D26D}" destId="{51B488D7-83B9-4BE5-A0DC-056A0629F9A2}" srcOrd="1" destOrd="0" presId="urn:microsoft.com/office/officeart/2011/layout/HexagonRadial"/>
    <dgm:cxn modelId="{914C0F6B-142C-4A1E-B8D5-E36F5CBA347B}" type="presParOf" srcId="{51B488D7-83B9-4BE5-A0DC-056A0629F9A2}" destId="{4D6F8E0B-0AF3-40D5-A5CC-30986F44AAEF}" srcOrd="0" destOrd="0" presId="urn:microsoft.com/office/officeart/2011/layout/HexagonRadial"/>
    <dgm:cxn modelId="{BE652CD4-3D71-499A-90BE-B5EF2BC7ACC1}" type="presParOf" srcId="{4512D27A-FBF0-45FA-A98C-3A05B7B6D26D}" destId="{5E593337-AB06-4724-B406-EEC2944C6143}" srcOrd="2" destOrd="0" presId="urn:microsoft.com/office/officeart/2011/layout/HexagonRadial"/>
    <dgm:cxn modelId="{6B4B03A0-51B3-4F85-AB6F-1EF71AB97558}" type="presParOf" srcId="{4512D27A-FBF0-45FA-A98C-3A05B7B6D26D}" destId="{BD553C59-2315-4C03-B89A-59CBC9A074F8}" srcOrd="3" destOrd="0" presId="urn:microsoft.com/office/officeart/2011/layout/HexagonRadial"/>
    <dgm:cxn modelId="{C133F78A-C308-4D4B-AEC3-33F59C62FE8E}" type="presParOf" srcId="{BD553C59-2315-4C03-B89A-59CBC9A074F8}" destId="{6EDEB104-6957-4173-9B23-BA967E80BC91}" srcOrd="0" destOrd="0" presId="urn:microsoft.com/office/officeart/2011/layout/HexagonRadial"/>
    <dgm:cxn modelId="{446F019A-CFB4-4B8C-8277-15A4D84CFA77}" type="presParOf" srcId="{4512D27A-FBF0-45FA-A98C-3A05B7B6D26D}" destId="{6A40E36C-87ED-4EDF-9B6A-511242323940}" srcOrd="4" destOrd="0" presId="urn:microsoft.com/office/officeart/2011/layout/HexagonRadial"/>
    <dgm:cxn modelId="{8229BA31-793E-4EC4-9103-91FED06535D0}" type="presParOf" srcId="{4512D27A-FBF0-45FA-A98C-3A05B7B6D26D}" destId="{521F1CC1-4FD6-4706-A63E-C609DA652840}" srcOrd="5" destOrd="0" presId="urn:microsoft.com/office/officeart/2011/layout/HexagonRadial"/>
    <dgm:cxn modelId="{A1EE6833-CCDD-47B2-B585-8495C5CA7802}" type="presParOf" srcId="{521F1CC1-4FD6-4706-A63E-C609DA652840}" destId="{64E7802A-4DBE-4FD2-93C7-ACDABD584CDD}" srcOrd="0" destOrd="0" presId="urn:microsoft.com/office/officeart/2011/layout/HexagonRadial"/>
    <dgm:cxn modelId="{35174656-361A-4961-88AF-68AE204A3275}" type="presParOf" srcId="{4512D27A-FBF0-45FA-A98C-3A05B7B6D26D}" destId="{4538495D-6D78-4449-B692-079373E342C5}" srcOrd="6" destOrd="0" presId="urn:microsoft.com/office/officeart/2011/layout/HexagonRadial"/>
    <dgm:cxn modelId="{AFD0CBE6-21D3-491D-9794-160AA9D9872B}" type="presParOf" srcId="{4512D27A-FBF0-45FA-A98C-3A05B7B6D26D}" destId="{60CA62F0-40F6-496A-9FCA-C28D4AC677ED}" srcOrd="7" destOrd="0" presId="urn:microsoft.com/office/officeart/2011/layout/HexagonRadial"/>
    <dgm:cxn modelId="{3E25A476-A989-4062-BACD-DDFD44639E56}" type="presParOf" srcId="{60CA62F0-40F6-496A-9FCA-C28D4AC677ED}" destId="{0BE847A5-7988-45B6-AA97-1331D5481B23}" srcOrd="0" destOrd="0" presId="urn:microsoft.com/office/officeart/2011/layout/HexagonRadial"/>
    <dgm:cxn modelId="{9AE85224-0CF8-4930-8357-4E934F592D29}" type="presParOf" srcId="{4512D27A-FBF0-45FA-A98C-3A05B7B6D26D}" destId="{3B1B794E-4869-4B2F-AC11-8EB83390829A}" srcOrd="8" destOrd="0" presId="urn:microsoft.com/office/officeart/2011/layout/HexagonRadial"/>
    <dgm:cxn modelId="{05C89883-0DCF-49A6-BDA7-4097EB3E9A64}" type="presParOf" srcId="{4512D27A-FBF0-45FA-A98C-3A05B7B6D26D}" destId="{31CA7C40-E5DD-4420-BCD4-0389E962177B}" srcOrd="9" destOrd="0" presId="urn:microsoft.com/office/officeart/2011/layout/HexagonRadial"/>
    <dgm:cxn modelId="{8C1D58B8-6E0B-40F4-A1E3-578141F84AA3}" type="presParOf" srcId="{31CA7C40-E5DD-4420-BCD4-0389E962177B}" destId="{8A807E00-0DB8-4F4D-9343-ACC3EF6B6E03}" srcOrd="0" destOrd="0" presId="urn:microsoft.com/office/officeart/2011/layout/HexagonRadial"/>
    <dgm:cxn modelId="{857B2684-514F-4ED9-8604-A5A6AE32A9F6}" type="presParOf" srcId="{4512D27A-FBF0-45FA-A98C-3A05B7B6D26D}" destId="{4962FA62-0C09-40D6-B79A-E14BEB514BC0}" srcOrd="10" destOrd="0" presId="urn:microsoft.com/office/officeart/2011/layout/HexagonRadial"/>
    <dgm:cxn modelId="{A654A3B8-8260-46F7-BA4B-295C1E19012B}" type="presParOf" srcId="{4512D27A-FBF0-45FA-A98C-3A05B7B6D26D}" destId="{1B15AEA7-E5B5-44B8-B216-7C5268CF3862}" srcOrd="11" destOrd="0" presId="urn:microsoft.com/office/officeart/2011/layout/HexagonRadial"/>
    <dgm:cxn modelId="{19A56F47-7A00-4361-B54D-377E130B2795}" type="presParOf" srcId="{1B15AEA7-E5B5-44B8-B216-7C5268CF3862}" destId="{3BF1F0C5-AB90-47D5-A95A-509130FA8144}" srcOrd="0" destOrd="0" presId="urn:microsoft.com/office/officeart/2011/layout/HexagonRadial"/>
    <dgm:cxn modelId="{4E42DE50-9560-4679-A565-94C39125B0B2}" type="presParOf" srcId="{4512D27A-FBF0-45FA-A98C-3A05B7B6D26D}" destId="{F9B44C95-E17A-44EA-9B34-5B7D6E207A4C}" srcOrd="12" destOrd="0" presId="urn:microsoft.com/office/officeart/2011/layout/HexagonRadial"/>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C5C2048-C1D0-4591-8844-5E2C14C78E44}" type="doc">
      <dgm:prSet loTypeId="urn:microsoft.com/office/officeart/2011/layout/HexagonRadial" loCatId="officeonline" qsTypeId="urn:microsoft.com/office/officeart/2005/8/quickstyle/simple5#5" qsCatId="simple" csTypeId="urn:microsoft.com/office/officeart/2005/8/colors/colorful5#3" csCatId="colorful" phldr="1"/>
      <dgm:spPr/>
      <dgm:t>
        <a:bodyPr/>
        <a:lstStyle/>
        <a:p>
          <a:endParaRPr lang="en-US"/>
        </a:p>
      </dgm:t>
    </dgm:pt>
    <dgm:pt modelId="{25D0BC2E-D8B7-4B4C-B8E8-7CC06BC4C312}">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Micro-simulation Models</a:t>
          </a:r>
        </a:p>
      </dgm:t>
    </dgm:pt>
    <dgm:pt modelId="{3FFCDBFD-0652-4C24-9C42-1DA649437987}" cxnId="{2D7BAE02-0E40-47E0-9DD1-695CDC54E521}" type="parTrans">
      <dgm:prSet/>
      <dgm:spPr/>
      <dgm:t>
        <a:bodyPr/>
        <a:lstStyle/>
        <a:p>
          <a:endParaRPr lang="en-US"/>
        </a:p>
      </dgm:t>
    </dgm:pt>
    <dgm:pt modelId="{D860B475-3B07-4606-8F33-5FAE56F84C9C}" cxnId="{2D7BAE02-0E40-47E0-9DD1-695CDC54E521}" type="sibTrans">
      <dgm:prSet/>
      <dgm:spPr/>
      <dgm:t>
        <a:bodyPr/>
        <a:lstStyle/>
        <a:p>
          <a:endParaRPr lang="en-US"/>
        </a:p>
      </dgm:t>
    </dgm:pt>
    <dgm:pt modelId="{B3B2E6F3-6E41-449C-BCBD-25EAE245986D}">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Traffic Stream Model &amp;Dynamic Assignment Models</a:t>
          </a:r>
        </a:p>
      </dgm:t>
    </dgm:pt>
    <dgm:pt modelId="{1CAB2E66-AED6-47B5-9271-733643CA42A6}" cxnId="{27BEBAFB-E3F3-43D9-9F2F-8FD57430AC96}" type="parTrans">
      <dgm:prSet/>
      <dgm:spPr/>
      <dgm:t>
        <a:bodyPr/>
        <a:lstStyle/>
        <a:p>
          <a:endParaRPr lang="en-US"/>
        </a:p>
      </dgm:t>
    </dgm:pt>
    <dgm:pt modelId="{793FE863-F68F-4F64-A2A5-3BD1191B6926}" cxnId="{27BEBAFB-E3F3-43D9-9F2F-8FD57430AC96}" type="sibTrans">
      <dgm:prSet/>
      <dgm:spPr/>
      <dgm:t>
        <a:bodyPr/>
        <a:lstStyle/>
        <a:p>
          <a:endParaRPr lang="en-US"/>
        </a:p>
      </dgm:t>
    </dgm:pt>
    <dgm:pt modelId="{76307505-1441-4572-A9C4-2A8C0B8D01F4}">
      <dgm:prSet phldrT="[Text]" custT="1"/>
      <dgm:spPr/>
      <dgm:t>
        <a:bodyPr/>
        <a:lstStyle/>
        <a:p>
          <a:r>
            <a:rPr lang="en-US" sz="1400" dirty="0"/>
            <a:t>Travel Demand Forecasting Models</a:t>
          </a:r>
        </a:p>
      </dgm:t>
    </dgm:pt>
    <dgm:pt modelId="{990A01C6-98A9-4728-A16C-DB3B92B39F25}" cxnId="{45364C5D-EAD2-40BB-A90E-EFDDCCD3C649}" type="parTrans">
      <dgm:prSet/>
      <dgm:spPr/>
      <dgm:t>
        <a:bodyPr/>
        <a:lstStyle/>
        <a:p>
          <a:endParaRPr lang="en-US"/>
        </a:p>
      </dgm:t>
    </dgm:pt>
    <dgm:pt modelId="{1AF7C470-93FF-42DE-A2E7-4ED04CF4087D}" cxnId="{45364C5D-EAD2-40BB-A90E-EFDDCCD3C649}" type="sibTrans">
      <dgm:prSet/>
      <dgm:spPr/>
      <dgm:t>
        <a:bodyPr/>
        <a:lstStyle/>
        <a:p>
          <a:endParaRPr lang="en-US"/>
        </a:p>
      </dgm:t>
    </dgm:pt>
    <dgm:pt modelId="{12956DA9-1058-4BF2-AC75-EF6695654B89}">
      <dgm:prSet phldrT="[Text]" custT="1"/>
      <dgm:spPr/>
      <dgm:t>
        <a:bodyPr/>
        <a:lstStyle/>
        <a:p>
          <a:r>
            <a:rPr lang="en-US" sz="1500" b="1" dirty="0"/>
            <a:t>AMS </a:t>
          </a:r>
          <a:br>
            <a:rPr lang="en-US" sz="1500" b="1" dirty="0"/>
          </a:br>
          <a:r>
            <a:rPr lang="en-US" sz="1500" b="1" dirty="0"/>
            <a:t>Data Hub</a:t>
          </a:r>
        </a:p>
      </dgm:t>
    </dgm:pt>
    <dgm:pt modelId="{1FA80158-147A-48FB-9205-582B5885AFFB}" cxnId="{C8B9392C-6BAA-4EE2-958E-59A2C9C7E5AC}" type="sibTrans">
      <dgm:prSet/>
      <dgm:spPr/>
      <dgm:t>
        <a:bodyPr/>
        <a:lstStyle/>
        <a:p>
          <a:endParaRPr lang="en-US"/>
        </a:p>
      </dgm:t>
    </dgm:pt>
    <dgm:pt modelId="{F5370E3D-0429-4C33-920E-2783B1D5D7CC}" cxnId="{C8B9392C-6BAA-4EE2-958E-59A2C9C7E5AC}" type="parTrans">
      <dgm:prSet/>
      <dgm:spPr/>
      <dgm:t>
        <a:bodyPr/>
        <a:lstStyle/>
        <a:p>
          <a:endParaRPr lang="en-US"/>
        </a:p>
      </dgm:t>
    </dgm:pt>
    <dgm:pt modelId="{EC34B7C9-187D-48E0-85D2-CF8013D8D789}">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Highway Capacity &amp; Signal Timing Models</a:t>
          </a:r>
        </a:p>
      </dgm:t>
    </dgm:pt>
    <dgm:pt modelId="{BA35D2C9-E404-4111-A001-CAB5702D1F9F}" cxnId="{871D241C-6D2C-45B8-BE2A-C14EFC6CFE31}" type="sibTrans">
      <dgm:prSet/>
      <dgm:spPr/>
      <dgm:t>
        <a:bodyPr/>
        <a:lstStyle/>
        <a:p>
          <a:endParaRPr lang="en-US"/>
        </a:p>
      </dgm:t>
    </dgm:pt>
    <dgm:pt modelId="{7445C809-C9A3-4D41-AD4C-701FB1DE1AA0}" cxnId="{871D241C-6D2C-45B8-BE2A-C14EFC6CFE31}" type="parTrans">
      <dgm:prSet/>
      <dgm:spPr/>
      <dgm:t>
        <a:bodyPr/>
        <a:lstStyle/>
        <a:p>
          <a:endParaRPr lang="en-US"/>
        </a:p>
      </dgm:t>
    </dgm:pt>
    <dgm:pt modelId="{22786E4E-63A4-4AB1-A4D3-DE4A1DF198DA}">
      <dgm:prSet phldrT="[Text]" custT="1">
        <dgm:style>
          <a:lnRef idx="2">
            <a:schemeClr val="dk1"/>
          </a:lnRef>
          <a:fillRef idx="1">
            <a:schemeClr val="lt1"/>
          </a:fillRef>
          <a:effectRef idx="0">
            <a:schemeClr val="dk1"/>
          </a:effectRef>
          <a:fontRef idx="minor">
            <a:schemeClr val="dk1"/>
          </a:fontRef>
        </dgm:style>
      </dgm:prSet>
      <dgm:spPr/>
      <dgm:t>
        <a:bodyPr/>
        <a:lstStyle/>
        <a:p>
          <a:pPr>
            <a:lnSpc>
              <a:spcPct val="90000"/>
            </a:lnSpc>
            <a:spcAft>
              <a:spcPts val="0"/>
            </a:spcAft>
          </a:pPr>
          <a:r>
            <a:rPr lang="en-US" sz="1300" dirty="0" err="1"/>
            <a:t>Multimodel</a:t>
          </a:r>
          <a:r>
            <a:rPr lang="en-US" sz="1300" dirty="0"/>
            <a:t> Optimization&amp;</a:t>
          </a:r>
        </a:p>
        <a:p>
          <a:pPr>
            <a:lnSpc>
              <a:spcPct val="90000"/>
            </a:lnSpc>
            <a:spcAft>
              <a:spcPts val="0"/>
            </a:spcAft>
          </a:pPr>
          <a:r>
            <a:rPr lang="en-US" sz="1300" dirty="0"/>
            <a:t>Scheduling and Routing</a:t>
          </a:r>
        </a:p>
      </dgm:t>
    </dgm:pt>
    <dgm:pt modelId="{F4B92891-D349-4056-9016-6AC47644FF13}" cxnId="{490E4EC6-1ED0-4C2F-B022-68E7F4C74DC4}" type="sibTrans">
      <dgm:prSet/>
      <dgm:spPr/>
      <dgm:t>
        <a:bodyPr/>
        <a:lstStyle/>
        <a:p>
          <a:endParaRPr lang="en-US"/>
        </a:p>
      </dgm:t>
    </dgm:pt>
    <dgm:pt modelId="{1A07D124-82D2-4CC3-85CD-CBB38C64CA71}" cxnId="{490E4EC6-1ED0-4C2F-B022-68E7F4C74DC4}" type="parTrans">
      <dgm:prSet/>
      <dgm:spPr/>
      <dgm:t>
        <a:bodyPr/>
        <a:lstStyle/>
        <a:p>
          <a:endParaRPr lang="en-US"/>
        </a:p>
      </dgm:t>
    </dgm:pt>
    <dgm:pt modelId="{06E1DD42-581E-4D80-AB7B-D5749E554E70}">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Big Data</a:t>
          </a:r>
        </a:p>
      </dgm:t>
    </dgm:pt>
    <dgm:pt modelId="{68E00263-17AC-43F6-8431-CD7F2CA4736D}" cxnId="{0FB5255C-CC71-4585-A1F9-D901761CF419}" type="sibTrans">
      <dgm:prSet/>
      <dgm:spPr/>
      <dgm:t>
        <a:bodyPr/>
        <a:lstStyle/>
        <a:p>
          <a:endParaRPr lang="en-US"/>
        </a:p>
      </dgm:t>
    </dgm:pt>
    <dgm:pt modelId="{546D9987-4807-436B-9CDD-EABCAF298597}" cxnId="{0FB5255C-CC71-4585-A1F9-D901761CF419}" type="parTrans">
      <dgm:prSet/>
      <dgm:spPr/>
      <dgm:t>
        <a:bodyPr/>
        <a:lstStyle/>
        <a:p>
          <a:endParaRPr lang="en-US"/>
        </a:p>
      </dgm:t>
    </dgm:pt>
    <dgm:pt modelId="{4512D27A-FBF0-45FA-A98C-3A05B7B6D26D}" type="pres">
      <dgm:prSet presAssocID="{6C5C2048-C1D0-4591-8844-5E2C14C78E44}" presName="Name0" presStyleCnt="0">
        <dgm:presLayoutVars>
          <dgm:chMax val="1"/>
          <dgm:chPref val="1"/>
          <dgm:dir/>
          <dgm:animOne val="branch"/>
          <dgm:animLvl val="lvl"/>
        </dgm:presLayoutVars>
      </dgm:prSet>
      <dgm:spPr/>
    </dgm:pt>
    <dgm:pt modelId="{94C7F924-A6FB-454B-A799-AE32A0595BD4}" type="pres">
      <dgm:prSet presAssocID="{12956DA9-1058-4BF2-AC75-EF6695654B89}" presName="Parent" presStyleLbl="node0" presStyleIdx="0" presStyleCnt="1">
        <dgm:presLayoutVars>
          <dgm:chMax val="6"/>
          <dgm:chPref val="6"/>
        </dgm:presLayoutVars>
      </dgm:prSet>
      <dgm:spPr/>
    </dgm:pt>
    <dgm:pt modelId="{51B488D7-83B9-4BE5-A0DC-056A0629F9A2}" type="pres">
      <dgm:prSet presAssocID="{06E1DD42-581E-4D80-AB7B-D5749E554E70}" presName="Accent1" presStyleCnt="0"/>
      <dgm:spPr/>
    </dgm:pt>
    <dgm:pt modelId="{4D6F8E0B-0AF3-40D5-A5CC-30986F44AAEF}" type="pres">
      <dgm:prSet presAssocID="{06E1DD42-581E-4D80-AB7B-D5749E554E70}" presName="Accent" presStyleLbl="bgShp" presStyleIdx="0" presStyleCnt="6"/>
      <dgm:spPr/>
    </dgm:pt>
    <dgm:pt modelId="{5E593337-AB06-4724-B406-EEC2944C6143}" type="pres">
      <dgm:prSet presAssocID="{06E1DD42-581E-4D80-AB7B-D5749E554E70}" presName="Child1" presStyleLbl="node1" presStyleIdx="0" presStyleCnt="6">
        <dgm:presLayoutVars>
          <dgm:chMax val="0"/>
          <dgm:chPref val="0"/>
          <dgm:bulletEnabled val="1"/>
        </dgm:presLayoutVars>
      </dgm:prSet>
      <dgm:spPr/>
    </dgm:pt>
    <dgm:pt modelId="{BD553C59-2315-4C03-B89A-59CBC9A074F8}" type="pres">
      <dgm:prSet presAssocID="{22786E4E-63A4-4AB1-A4D3-DE4A1DF198DA}" presName="Accent2" presStyleCnt="0"/>
      <dgm:spPr/>
    </dgm:pt>
    <dgm:pt modelId="{6EDEB104-6957-4173-9B23-BA967E80BC91}" type="pres">
      <dgm:prSet presAssocID="{22786E4E-63A4-4AB1-A4D3-DE4A1DF198DA}" presName="Accent" presStyleLbl="bgShp" presStyleIdx="1" presStyleCnt="6"/>
      <dgm:spPr>
        <a:noFill/>
      </dgm:spPr>
    </dgm:pt>
    <dgm:pt modelId="{6A40E36C-87ED-4EDF-9B6A-511242323940}" type="pres">
      <dgm:prSet presAssocID="{22786E4E-63A4-4AB1-A4D3-DE4A1DF198DA}" presName="Child2" presStyleLbl="node1" presStyleIdx="1" presStyleCnt="6">
        <dgm:presLayoutVars>
          <dgm:chMax val="0"/>
          <dgm:chPref val="0"/>
          <dgm:bulletEnabled val="1"/>
        </dgm:presLayoutVars>
      </dgm:prSet>
      <dgm:spPr/>
    </dgm:pt>
    <dgm:pt modelId="{521F1CC1-4FD6-4706-A63E-C609DA652840}" type="pres">
      <dgm:prSet presAssocID="{EC34B7C9-187D-48E0-85D2-CF8013D8D789}" presName="Accent3" presStyleCnt="0"/>
      <dgm:spPr/>
    </dgm:pt>
    <dgm:pt modelId="{64E7802A-4DBE-4FD2-93C7-ACDABD584CDD}" type="pres">
      <dgm:prSet presAssocID="{EC34B7C9-187D-48E0-85D2-CF8013D8D789}" presName="Accent" presStyleLbl="bgShp" presStyleIdx="2" presStyleCnt="6"/>
      <dgm:spPr>
        <a:noFill/>
      </dgm:spPr>
    </dgm:pt>
    <dgm:pt modelId="{4538495D-6D78-4449-B692-079373E342C5}" type="pres">
      <dgm:prSet presAssocID="{EC34B7C9-187D-48E0-85D2-CF8013D8D789}" presName="Child3" presStyleLbl="node1" presStyleIdx="2" presStyleCnt="6">
        <dgm:presLayoutVars>
          <dgm:chMax val="0"/>
          <dgm:chPref val="0"/>
          <dgm:bulletEnabled val="1"/>
        </dgm:presLayoutVars>
      </dgm:prSet>
      <dgm:spPr/>
    </dgm:pt>
    <dgm:pt modelId="{60CA62F0-40F6-496A-9FCA-C28D4AC677ED}" type="pres">
      <dgm:prSet presAssocID="{25D0BC2E-D8B7-4B4C-B8E8-7CC06BC4C312}" presName="Accent4" presStyleCnt="0"/>
      <dgm:spPr/>
    </dgm:pt>
    <dgm:pt modelId="{0BE847A5-7988-45B6-AA97-1331D5481B23}" type="pres">
      <dgm:prSet presAssocID="{25D0BC2E-D8B7-4B4C-B8E8-7CC06BC4C312}" presName="Accent" presStyleLbl="bgShp" presStyleIdx="3" presStyleCnt="6"/>
      <dgm:spPr>
        <a:noFill/>
      </dgm:spPr>
    </dgm:pt>
    <dgm:pt modelId="{3B1B794E-4869-4B2F-AC11-8EB83390829A}" type="pres">
      <dgm:prSet presAssocID="{25D0BC2E-D8B7-4B4C-B8E8-7CC06BC4C312}" presName="Child4" presStyleLbl="node1" presStyleIdx="3" presStyleCnt="6" custLinFactNeighborX="571" custLinFactNeighborY="3592">
        <dgm:presLayoutVars>
          <dgm:chMax val="0"/>
          <dgm:chPref val="0"/>
          <dgm:bulletEnabled val="1"/>
        </dgm:presLayoutVars>
      </dgm:prSet>
      <dgm:spPr/>
    </dgm:pt>
    <dgm:pt modelId="{31CA7C40-E5DD-4420-BCD4-0389E962177B}" type="pres">
      <dgm:prSet presAssocID="{B3B2E6F3-6E41-449C-BCBD-25EAE245986D}" presName="Accent5" presStyleCnt="0"/>
      <dgm:spPr/>
    </dgm:pt>
    <dgm:pt modelId="{8A807E00-0DB8-4F4D-9343-ACC3EF6B6E03}" type="pres">
      <dgm:prSet presAssocID="{B3B2E6F3-6E41-449C-BCBD-25EAE245986D}" presName="Accent" presStyleLbl="bgShp" presStyleIdx="4" presStyleCnt="6"/>
      <dgm:spPr>
        <a:noFill/>
      </dgm:spPr>
    </dgm:pt>
    <dgm:pt modelId="{4962FA62-0C09-40D6-B79A-E14BEB514BC0}" type="pres">
      <dgm:prSet presAssocID="{B3B2E6F3-6E41-449C-BCBD-25EAE245986D}" presName="Child5" presStyleLbl="node1" presStyleIdx="4" presStyleCnt="6">
        <dgm:presLayoutVars>
          <dgm:chMax val="0"/>
          <dgm:chPref val="0"/>
          <dgm:bulletEnabled val="1"/>
        </dgm:presLayoutVars>
      </dgm:prSet>
      <dgm:spPr/>
    </dgm:pt>
    <dgm:pt modelId="{1B15AEA7-E5B5-44B8-B216-7C5268CF3862}" type="pres">
      <dgm:prSet presAssocID="{76307505-1441-4572-A9C4-2A8C0B8D01F4}" presName="Accent6" presStyleCnt="0"/>
      <dgm:spPr/>
    </dgm:pt>
    <dgm:pt modelId="{3BF1F0C5-AB90-47D5-A95A-509130FA8144}" type="pres">
      <dgm:prSet presAssocID="{76307505-1441-4572-A9C4-2A8C0B8D01F4}" presName="Accent" presStyleLbl="bgShp" presStyleIdx="5" presStyleCnt="6" custLinFactY="-100000" custLinFactNeighborX="85557" custLinFactNeighborY="-108141"/>
      <dgm:spPr>
        <a:noFill/>
      </dgm:spPr>
    </dgm:pt>
    <dgm:pt modelId="{F9B44C95-E17A-44EA-9B34-5B7D6E207A4C}" type="pres">
      <dgm:prSet presAssocID="{76307505-1441-4572-A9C4-2A8C0B8D01F4}" presName="Child6" presStyleLbl="node1" presStyleIdx="5" presStyleCnt="6">
        <dgm:presLayoutVars>
          <dgm:chMax val="0"/>
          <dgm:chPref val="0"/>
          <dgm:bulletEnabled val="1"/>
        </dgm:presLayoutVars>
      </dgm:prSet>
      <dgm:spPr/>
    </dgm:pt>
  </dgm:ptLst>
  <dgm:cxnLst>
    <dgm:cxn modelId="{2D7BAE02-0E40-47E0-9DD1-695CDC54E521}" srcId="{12956DA9-1058-4BF2-AC75-EF6695654B89}" destId="{25D0BC2E-D8B7-4B4C-B8E8-7CC06BC4C312}" srcOrd="3" destOrd="0" parTransId="{3FFCDBFD-0652-4C24-9C42-1DA649437987}" sibTransId="{D860B475-3B07-4606-8F33-5FAE56F84C9C}"/>
    <dgm:cxn modelId="{175F7416-A17E-49A0-86EA-F617CCB4D71F}" type="presOf" srcId="{06E1DD42-581E-4D80-AB7B-D5749E554E70}" destId="{5E593337-AB06-4724-B406-EEC2944C6143}" srcOrd="0" destOrd="0" presId="urn:microsoft.com/office/officeart/2011/layout/HexagonRadial"/>
    <dgm:cxn modelId="{871D241C-6D2C-45B8-BE2A-C14EFC6CFE31}" srcId="{12956DA9-1058-4BF2-AC75-EF6695654B89}" destId="{EC34B7C9-187D-48E0-85D2-CF8013D8D789}" srcOrd="2" destOrd="0" parTransId="{7445C809-C9A3-4D41-AD4C-701FB1DE1AA0}" sibTransId="{BA35D2C9-E404-4111-A001-CAB5702D1F9F}"/>
    <dgm:cxn modelId="{C8B9392C-6BAA-4EE2-958E-59A2C9C7E5AC}" srcId="{6C5C2048-C1D0-4591-8844-5E2C14C78E44}" destId="{12956DA9-1058-4BF2-AC75-EF6695654B89}" srcOrd="0" destOrd="0" parTransId="{F5370E3D-0429-4C33-920E-2783B1D5D7CC}" sibTransId="{1FA80158-147A-48FB-9205-582B5885AFFB}"/>
    <dgm:cxn modelId="{0FB5255C-CC71-4585-A1F9-D901761CF419}" srcId="{12956DA9-1058-4BF2-AC75-EF6695654B89}" destId="{06E1DD42-581E-4D80-AB7B-D5749E554E70}" srcOrd="0" destOrd="0" parTransId="{546D9987-4807-436B-9CDD-EABCAF298597}" sibTransId="{68E00263-17AC-43F6-8431-CD7F2CA4736D}"/>
    <dgm:cxn modelId="{45364C5D-EAD2-40BB-A90E-EFDDCCD3C649}" srcId="{12956DA9-1058-4BF2-AC75-EF6695654B89}" destId="{76307505-1441-4572-A9C4-2A8C0B8D01F4}" srcOrd="5" destOrd="0" parTransId="{990A01C6-98A9-4728-A16C-DB3B92B39F25}" sibTransId="{1AF7C470-93FF-42DE-A2E7-4ED04CF4087D}"/>
    <dgm:cxn modelId="{FDAF4255-53B1-47D1-A385-9DB4C69225E5}" type="presOf" srcId="{25D0BC2E-D8B7-4B4C-B8E8-7CC06BC4C312}" destId="{3B1B794E-4869-4B2F-AC11-8EB83390829A}" srcOrd="0" destOrd="0" presId="urn:microsoft.com/office/officeart/2011/layout/HexagonRadial"/>
    <dgm:cxn modelId="{B1818778-621C-40DA-8A27-3DF7BB728F22}" type="presOf" srcId="{22786E4E-63A4-4AB1-A4D3-DE4A1DF198DA}" destId="{6A40E36C-87ED-4EDF-9B6A-511242323940}" srcOrd="0" destOrd="0" presId="urn:microsoft.com/office/officeart/2011/layout/HexagonRadial"/>
    <dgm:cxn modelId="{95DC9B8C-00E0-4BE6-8A49-4A231EBBE25B}" type="presOf" srcId="{12956DA9-1058-4BF2-AC75-EF6695654B89}" destId="{94C7F924-A6FB-454B-A799-AE32A0595BD4}" srcOrd="0" destOrd="0" presId="urn:microsoft.com/office/officeart/2011/layout/HexagonRadial"/>
    <dgm:cxn modelId="{8DD073AC-0D9D-4F3F-A974-8784DF2C2992}" type="presOf" srcId="{EC34B7C9-187D-48E0-85D2-CF8013D8D789}" destId="{4538495D-6D78-4449-B692-079373E342C5}" srcOrd="0" destOrd="0" presId="urn:microsoft.com/office/officeart/2011/layout/HexagonRadial"/>
    <dgm:cxn modelId="{15B9B8AF-F9EE-4B97-85A6-DA869C2FA64F}" type="presOf" srcId="{6C5C2048-C1D0-4591-8844-5E2C14C78E44}" destId="{4512D27A-FBF0-45FA-A98C-3A05B7B6D26D}" srcOrd="0" destOrd="0" presId="urn:microsoft.com/office/officeart/2011/layout/HexagonRadial"/>
    <dgm:cxn modelId="{490E4EC6-1ED0-4C2F-B022-68E7F4C74DC4}" srcId="{12956DA9-1058-4BF2-AC75-EF6695654B89}" destId="{22786E4E-63A4-4AB1-A4D3-DE4A1DF198DA}" srcOrd="1" destOrd="0" parTransId="{1A07D124-82D2-4CC3-85CD-CBB38C64CA71}" sibTransId="{F4B92891-D349-4056-9016-6AC47644FF13}"/>
    <dgm:cxn modelId="{227A6DD4-00FF-45F6-A09F-836B688F9AA6}" type="presOf" srcId="{B3B2E6F3-6E41-449C-BCBD-25EAE245986D}" destId="{4962FA62-0C09-40D6-B79A-E14BEB514BC0}" srcOrd="0" destOrd="0" presId="urn:microsoft.com/office/officeart/2011/layout/HexagonRadial"/>
    <dgm:cxn modelId="{937E32EB-DB8C-41D1-8242-52AED2229EAF}" type="presOf" srcId="{76307505-1441-4572-A9C4-2A8C0B8D01F4}" destId="{F9B44C95-E17A-44EA-9B34-5B7D6E207A4C}" srcOrd="0" destOrd="0" presId="urn:microsoft.com/office/officeart/2011/layout/HexagonRadial"/>
    <dgm:cxn modelId="{27BEBAFB-E3F3-43D9-9F2F-8FD57430AC96}" srcId="{12956DA9-1058-4BF2-AC75-EF6695654B89}" destId="{B3B2E6F3-6E41-449C-BCBD-25EAE245986D}" srcOrd="4" destOrd="0" parTransId="{1CAB2E66-AED6-47B5-9271-733643CA42A6}" sibTransId="{793FE863-F68F-4F64-A2A5-3BD1191B6926}"/>
    <dgm:cxn modelId="{C94BF102-A500-4FB7-B154-6E5E1DC9B61A}" type="presParOf" srcId="{4512D27A-FBF0-45FA-A98C-3A05B7B6D26D}" destId="{94C7F924-A6FB-454B-A799-AE32A0595BD4}" srcOrd="0" destOrd="0" presId="urn:microsoft.com/office/officeart/2011/layout/HexagonRadial"/>
    <dgm:cxn modelId="{F8767E76-522E-4668-9F56-EE1A9EAE9D2E}" type="presParOf" srcId="{4512D27A-FBF0-45FA-A98C-3A05B7B6D26D}" destId="{51B488D7-83B9-4BE5-A0DC-056A0629F9A2}" srcOrd="1" destOrd="0" presId="urn:microsoft.com/office/officeart/2011/layout/HexagonRadial"/>
    <dgm:cxn modelId="{26BF3963-F554-48C0-B216-F925E42B346F}" type="presParOf" srcId="{51B488D7-83B9-4BE5-A0DC-056A0629F9A2}" destId="{4D6F8E0B-0AF3-40D5-A5CC-30986F44AAEF}" srcOrd="0" destOrd="0" presId="urn:microsoft.com/office/officeart/2011/layout/HexagonRadial"/>
    <dgm:cxn modelId="{790F5068-F9A5-479E-981C-0D004BF65C54}" type="presParOf" srcId="{4512D27A-FBF0-45FA-A98C-3A05B7B6D26D}" destId="{5E593337-AB06-4724-B406-EEC2944C6143}" srcOrd="2" destOrd="0" presId="urn:microsoft.com/office/officeart/2011/layout/HexagonRadial"/>
    <dgm:cxn modelId="{87531746-7472-40C1-B3A1-A2C9268B9621}" type="presParOf" srcId="{4512D27A-FBF0-45FA-A98C-3A05B7B6D26D}" destId="{BD553C59-2315-4C03-B89A-59CBC9A074F8}" srcOrd="3" destOrd="0" presId="urn:microsoft.com/office/officeart/2011/layout/HexagonRadial"/>
    <dgm:cxn modelId="{A670F6C2-0522-4C20-92FB-3BC6C2368D1D}" type="presParOf" srcId="{BD553C59-2315-4C03-B89A-59CBC9A074F8}" destId="{6EDEB104-6957-4173-9B23-BA967E80BC91}" srcOrd="0" destOrd="0" presId="urn:microsoft.com/office/officeart/2011/layout/HexagonRadial"/>
    <dgm:cxn modelId="{4FD9C421-9AC8-4B91-AC1A-C1F2A1C55A00}" type="presParOf" srcId="{4512D27A-FBF0-45FA-A98C-3A05B7B6D26D}" destId="{6A40E36C-87ED-4EDF-9B6A-511242323940}" srcOrd="4" destOrd="0" presId="urn:microsoft.com/office/officeart/2011/layout/HexagonRadial"/>
    <dgm:cxn modelId="{98F8B006-49CE-44B5-B58E-4BA3A323E9E1}" type="presParOf" srcId="{4512D27A-FBF0-45FA-A98C-3A05B7B6D26D}" destId="{521F1CC1-4FD6-4706-A63E-C609DA652840}" srcOrd="5" destOrd="0" presId="urn:microsoft.com/office/officeart/2011/layout/HexagonRadial"/>
    <dgm:cxn modelId="{744E514D-CD53-4635-87B6-79A054332D99}" type="presParOf" srcId="{521F1CC1-4FD6-4706-A63E-C609DA652840}" destId="{64E7802A-4DBE-4FD2-93C7-ACDABD584CDD}" srcOrd="0" destOrd="0" presId="urn:microsoft.com/office/officeart/2011/layout/HexagonRadial"/>
    <dgm:cxn modelId="{4ACD0C7C-819F-42B3-9E4F-33600BAE11B7}" type="presParOf" srcId="{4512D27A-FBF0-45FA-A98C-3A05B7B6D26D}" destId="{4538495D-6D78-4449-B692-079373E342C5}" srcOrd="6" destOrd="0" presId="urn:microsoft.com/office/officeart/2011/layout/HexagonRadial"/>
    <dgm:cxn modelId="{E698AD9E-CA98-41E0-8246-B804DF32E718}" type="presParOf" srcId="{4512D27A-FBF0-45FA-A98C-3A05B7B6D26D}" destId="{60CA62F0-40F6-496A-9FCA-C28D4AC677ED}" srcOrd="7" destOrd="0" presId="urn:microsoft.com/office/officeart/2011/layout/HexagonRadial"/>
    <dgm:cxn modelId="{02CA1BE9-79DF-4C57-88F2-DD0DD3DEC7DF}" type="presParOf" srcId="{60CA62F0-40F6-496A-9FCA-C28D4AC677ED}" destId="{0BE847A5-7988-45B6-AA97-1331D5481B23}" srcOrd="0" destOrd="0" presId="urn:microsoft.com/office/officeart/2011/layout/HexagonRadial"/>
    <dgm:cxn modelId="{375443EC-DC2A-4DBA-A22C-4F8B78D3586F}" type="presParOf" srcId="{4512D27A-FBF0-45FA-A98C-3A05B7B6D26D}" destId="{3B1B794E-4869-4B2F-AC11-8EB83390829A}" srcOrd="8" destOrd="0" presId="urn:microsoft.com/office/officeart/2011/layout/HexagonRadial"/>
    <dgm:cxn modelId="{BB108969-FAB1-488A-9FB2-E3D111736FF9}" type="presParOf" srcId="{4512D27A-FBF0-45FA-A98C-3A05B7B6D26D}" destId="{31CA7C40-E5DD-4420-BCD4-0389E962177B}" srcOrd="9" destOrd="0" presId="urn:microsoft.com/office/officeart/2011/layout/HexagonRadial"/>
    <dgm:cxn modelId="{512BA3D3-DE2E-497E-A692-EE9204571439}" type="presParOf" srcId="{31CA7C40-E5DD-4420-BCD4-0389E962177B}" destId="{8A807E00-0DB8-4F4D-9343-ACC3EF6B6E03}" srcOrd="0" destOrd="0" presId="urn:microsoft.com/office/officeart/2011/layout/HexagonRadial"/>
    <dgm:cxn modelId="{306A8637-5C07-44B4-BCBE-98C50B2C4D1C}" type="presParOf" srcId="{4512D27A-FBF0-45FA-A98C-3A05B7B6D26D}" destId="{4962FA62-0C09-40D6-B79A-E14BEB514BC0}" srcOrd="10" destOrd="0" presId="urn:microsoft.com/office/officeart/2011/layout/HexagonRadial"/>
    <dgm:cxn modelId="{7FC5B159-8453-468A-8AD9-4D126F3DB16A}" type="presParOf" srcId="{4512D27A-FBF0-45FA-A98C-3A05B7B6D26D}" destId="{1B15AEA7-E5B5-44B8-B216-7C5268CF3862}" srcOrd="11" destOrd="0" presId="urn:microsoft.com/office/officeart/2011/layout/HexagonRadial"/>
    <dgm:cxn modelId="{28E32B8B-0376-43AB-A006-76A4844E3812}" type="presParOf" srcId="{1B15AEA7-E5B5-44B8-B216-7C5268CF3862}" destId="{3BF1F0C5-AB90-47D5-A95A-509130FA8144}" srcOrd="0" destOrd="0" presId="urn:microsoft.com/office/officeart/2011/layout/HexagonRadial"/>
    <dgm:cxn modelId="{CD174AFD-D562-4939-9638-1F153DBA26E2}" type="presParOf" srcId="{4512D27A-FBF0-45FA-A98C-3A05B7B6D26D}" destId="{F9B44C95-E17A-44EA-9B34-5B7D6E207A4C}" srcOrd="12" destOrd="0" presId="urn:microsoft.com/office/officeart/2011/layout/HexagonRadial"/>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C5C2048-C1D0-4591-8844-5E2C14C78E44}" type="doc">
      <dgm:prSet loTypeId="urn:microsoft.com/office/officeart/2011/layout/HexagonRadial" loCatId="officeonline" qsTypeId="urn:microsoft.com/office/officeart/2005/8/quickstyle/simple5#6" qsCatId="simple" csTypeId="urn:microsoft.com/office/officeart/2005/8/colors/colorful5#4" csCatId="colorful" phldr="1"/>
      <dgm:spPr/>
      <dgm:t>
        <a:bodyPr/>
        <a:lstStyle/>
        <a:p>
          <a:endParaRPr lang="en-US"/>
        </a:p>
      </dgm:t>
    </dgm:pt>
    <dgm:pt modelId="{06E1DD42-581E-4D80-AB7B-D5749E554E70}">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sz="1400" dirty="0"/>
            <a:t>Big Data</a:t>
          </a:r>
        </a:p>
      </dgm:t>
    </dgm:pt>
    <dgm:pt modelId="{546D9987-4807-436B-9CDD-EABCAF298597}" cxnId="{0FB5255C-CC71-4585-A1F9-D901761CF419}" type="parTrans">
      <dgm:prSet/>
      <dgm:spPr/>
      <dgm:t>
        <a:bodyPr/>
        <a:lstStyle/>
        <a:p>
          <a:endParaRPr lang="en-US" sz="1400"/>
        </a:p>
      </dgm:t>
    </dgm:pt>
    <dgm:pt modelId="{68E00263-17AC-43F6-8431-CD7F2CA4736D}" cxnId="{0FB5255C-CC71-4585-A1F9-D901761CF419}" type="sibTrans">
      <dgm:prSet/>
      <dgm:spPr/>
      <dgm:t>
        <a:bodyPr/>
        <a:lstStyle/>
        <a:p>
          <a:endParaRPr lang="en-US" sz="1400"/>
        </a:p>
      </dgm:t>
    </dgm:pt>
    <dgm:pt modelId="{22786E4E-63A4-4AB1-A4D3-DE4A1DF198DA}">
      <dgm:prSet phldrT="[Text]" custT="1">
        <dgm:style>
          <a:lnRef idx="2">
            <a:schemeClr val="dk1"/>
          </a:lnRef>
          <a:fillRef idx="1">
            <a:schemeClr val="lt1"/>
          </a:fillRef>
          <a:effectRef idx="0">
            <a:schemeClr val="dk1"/>
          </a:effectRef>
          <a:fontRef idx="minor">
            <a:schemeClr val="dk1"/>
          </a:fontRef>
        </dgm:style>
      </dgm:prSet>
      <dgm:spPr/>
      <dgm:t>
        <a:bodyPr/>
        <a:lstStyle/>
        <a:p>
          <a:pPr>
            <a:lnSpc>
              <a:spcPct val="80000"/>
            </a:lnSpc>
            <a:spcAft>
              <a:spcPts val="0"/>
            </a:spcAft>
          </a:pPr>
          <a:r>
            <a:rPr lang="en-US" altLang="zh-CN" sz="1400" dirty="0" err="1"/>
            <a:t>Multimodel</a:t>
          </a:r>
          <a:r>
            <a:rPr lang="en-US" altLang="zh-CN" sz="1400" dirty="0"/>
            <a:t> </a:t>
          </a:r>
          <a:r>
            <a:rPr lang="en-US" sz="1400" dirty="0"/>
            <a:t>Optimization</a:t>
          </a:r>
        </a:p>
        <a:p>
          <a:pPr>
            <a:lnSpc>
              <a:spcPct val="80000"/>
            </a:lnSpc>
            <a:spcAft>
              <a:spcPts val="0"/>
            </a:spcAft>
          </a:pPr>
          <a:r>
            <a:rPr lang="en-US" sz="1400" dirty="0"/>
            <a:t>&amp; </a:t>
          </a:r>
        </a:p>
        <a:p>
          <a:pPr>
            <a:lnSpc>
              <a:spcPct val="80000"/>
            </a:lnSpc>
            <a:spcAft>
              <a:spcPts val="0"/>
            </a:spcAft>
          </a:pPr>
          <a:r>
            <a:rPr lang="en-US" sz="1400" dirty="0"/>
            <a:t>Scheduling and Routing</a:t>
          </a:r>
        </a:p>
      </dgm:t>
    </dgm:pt>
    <dgm:pt modelId="{1A07D124-82D2-4CC3-85CD-CBB38C64CA71}" cxnId="{490E4EC6-1ED0-4C2F-B022-68E7F4C74DC4}" type="parTrans">
      <dgm:prSet/>
      <dgm:spPr/>
      <dgm:t>
        <a:bodyPr/>
        <a:lstStyle/>
        <a:p>
          <a:endParaRPr lang="en-US" sz="1400"/>
        </a:p>
      </dgm:t>
    </dgm:pt>
    <dgm:pt modelId="{F4B92891-D349-4056-9016-6AC47644FF13}" cxnId="{490E4EC6-1ED0-4C2F-B022-68E7F4C74DC4}" type="sibTrans">
      <dgm:prSet/>
      <dgm:spPr/>
      <dgm:t>
        <a:bodyPr/>
        <a:lstStyle/>
        <a:p>
          <a:endParaRPr lang="en-US" sz="1400"/>
        </a:p>
      </dgm:t>
    </dgm:pt>
    <dgm:pt modelId="{EC34B7C9-187D-48E0-85D2-CF8013D8D789}">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Highway Capacity &amp;  Signal Timing Models</a:t>
          </a:r>
        </a:p>
      </dgm:t>
    </dgm:pt>
    <dgm:pt modelId="{7445C809-C9A3-4D41-AD4C-701FB1DE1AA0}" cxnId="{871D241C-6D2C-45B8-BE2A-C14EFC6CFE31}" type="parTrans">
      <dgm:prSet/>
      <dgm:spPr/>
      <dgm:t>
        <a:bodyPr/>
        <a:lstStyle/>
        <a:p>
          <a:endParaRPr lang="en-US" sz="1400"/>
        </a:p>
      </dgm:t>
    </dgm:pt>
    <dgm:pt modelId="{BA35D2C9-E404-4111-A001-CAB5702D1F9F}" cxnId="{871D241C-6D2C-45B8-BE2A-C14EFC6CFE31}" type="sibTrans">
      <dgm:prSet/>
      <dgm:spPr/>
      <dgm:t>
        <a:bodyPr/>
        <a:lstStyle/>
        <a:p>
          <a:endParaRPr lang="en-US" sz="1400"/>
        </a:p>
      </dgm:t>
    </dgm:pt>
    <dgm:pt modelId="{25D0BC2E-D8B7-4B4C-B8E8-7CC06BC4C312}">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Micro-simulation Models</a:t>
          </a:r>
        </a:p>
      </dgm:t>
    </dgm:pt>
    <dgm:pt modelId="{3FFCDBFD-0652-4C24-9C42-1DA649437987}" cxnId="{2D7BAE02-0E40-47E0-9DD1-695CDC54E521}" type="parTrans">
      <dgm:prSet/>
      <dgm:spPr/>
      <dgm:t>
        <a:bodyPr/>
        <a:lstStyle/>
        <a:p>
          <a:endParaRPr lang="en-US" sz="1400"/>
        </a:p>
      </dgm:t>
    </dgm:pt>
    <dgm:pt modelId="{D860B475-3B07-4606-8F33-5FAE56F84C9C}" cxnId="{2D7BAE02-0E40-47E0-9DD1-695CDC54E521}" type="sibTrans">
      <dgm:prSet/>
      <dgm:spPr/>
      <dgm:t>
        <a:bodyPr/>
        <a:lstStyle/>
        <a:p>
          <a:endParaRPr lang="en-US" sz="1400"/>
        </a:p>
      </dgm:t>
    </dgm:pt>
    <dgm:pt modelId="{B3B2E6F3-6E41-449C-BCBD-25EAE245986D}">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Traffic Stream Model &amp;Dynamic Assignment Models</a:t>
          </a:r>
        </a:p>
      </dgm:t>
    </dgm:pt>
    <dgm:pt modelId="{1CAB2E66-AED6-47B5-9271-733643CA42A6}" cxnId="{27BEBAFB-E3F3-43D9-9F2F-8FD57430AC96}" type="parTrans">
      <dgm:prSet/>
      <dgm:spPr/>
      <dgm:t>
        <a:bodyPr/>
        <a:lstStyle/>
        <a:p>
          <a:endParaRPr lang="en-US" sz="1400"/>
        </a:p>
      </dgm:t>
    </dgm:pt>
    <dgm:pt modelId="{793FE863-F68F-4F64-A2A5-3BD1191B6926}" cxnId="{27BEBAFB-E3F3-43D9-9F2F-8FD57430AC96}" type="sibTrans">
      <dgm:prSet/>
      <dgm:spPr/>
      <dgm:t>
        <a:bodyPr/>
        <a:lstStyle/>
        <a:p>
          <a:endParaRPr lang="en-US" sz="1400"/>
        </a:p>
      </dgm:t>
    </dgm:pt>
    <dgm:pt modelId="{76307505-1441-4572-A9C4-2A8C0B8D01F4}">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Travel Demand Forecasting Models</a:t>
          </a:r>
        </a:p>
      </dgm:t>
    </dgm:pt>
    <dgm:pt modelId="{990A01C6-98A9-4728-A16C-DB3B92B39F25}" cxnId="{45364C5D-EAD2-40BB-A90E-EFDDCCD3C649}" type="parTrans">
      <dgm:prSet/>
      <dgm:spPr/>
      <dgm:t>
        <a:bodyPr/>
        <a:lstStyle/>
        <a:p>
          <a:endParaRPr lang="en-US" sz="1400"/>
        </a:p>
      </dgm:t>
    </dgm:pt>
    <dgm:pt modelId="{1AF7C470-93FF-42DE-A2E7-4ED04CF4087D}" cxnId="{45364C5D-EAD2-40BB-A90E-EFDDCCD3C649}" type="sibTrans">
      <dgm:prSet/>
      <dgm:spPr/>
      <dgm:t>
        <a:bodyPr/>
        <a:lstStyle/>
        <a:p>
          <a:endParaRPr lang="en-US" sz="1400"/>
        </a:p>
      </dgm:t>
    </dgm:pt>
    <dgm:pt modelId="{12956DA9-1058-4BF2-AC75-EF6695654B89}">
      <dgm:prSet phldrT="[Text]" custT="1"/>
      <dgm:spPr/>
      <dgm:t>
        <a:bodyPr/>
        <a:lstStyle/>
        <a:p>
          <a:r>
            <a:rPr lang="en-US" sz="1500" b="1" dirty="0"/>
            <a:t>AMS </a:t>
          </a:r>
          <a:br>
            <a:rPr lang="en-US" sz="1500" b="1" dirty="0"/>
          </a:br>
          <a:r>
            <a:rPr lang="en-US" sz="1500" b="1" dirty="0"/>
            <a:t>Data Hub</a:t>
          </a:r>
        </a:p>
      </dgm:t>
    </dgm:pt>
    <dgm:pt modelId="{1FA80158-147A-48FB-9205-582B5885AFFB}" cxnId="{C8B9392C-6BAA-4EE2-958E-59A2C9C7E5AC}" type="sibTrans">
      <dgm:prSet/>
      <dgm:spPr/>
      <dgm:t>
        <a:bodyPr/>
        <a:lstStyle/>
        <a:p>
          <a:endParaRPr lang="en-US" sz="1400"/>
        </a:p>
      </dgm:t>
    </dgm:pt>
    <dgm:pt modelId="{F5370E3D-0429-4C33-920E-2783B1D5D7CC}" cxnId="{C8B9392C-6BAA-4EE2-958E-59A2C9C7E5AC}" type="parTrans">
      <dgm:prSet/>
      <dgm:spPr/>
      <dgm:t>
        <a:bodyPr/>
        <a:lstStyle/>
        <a:p>
          <a:endParaRPr lang="en-US" sz="1400"/>
        </a:p>
      </dgm:t>
    </dgm:pt>
    <dgm:pt modelId="{4512D27A-FBF0-45FA-A98C-3A05B7B6D26D}" type="pres">
      <dgm:prSet presAssocID="{6C5C2048-C1D0-4591-8844-5E2C14C78E44}" presName="Name0" presStyleCnt="0">
        <dgm:presLayoutVars>
          <dgm:chMax val="1"/>
          <dgm:chPref val="1"/>
          <dgm:dir/>
          <dgm:animOne val="branch"/>
          <dgm:animLvl val="lvl"/>
        </dgm:presLayoutVars>
      </dgm:prSet>
      <dgm:spPr/>
    </dgm:pt>
    <dgm:pt modelId="{94C7F924-A6FB-454B-A799-AE32A0595BD4}" type="pres">
      <dgm:prSet presAssocID="{12956DA9-1058-4BF2-AC75-EF6695654B89}" presName="Parent" presStyleLbl="node0" presStyleIdx="0" presStyleCnt="1">
        <dgm:presLayoutVars>
          <dgm:chMax val="6"/>
          <dgm:chPref val="6"/>
        </dgm:presLayoutVars>
      </dgm:prSet>
      <dgm:spPr/>
    </dgm:pt>
    <dgm:pt modelId="{51B488D7-83B9-4BE5-A0DC-056A0629F9A2}" type="pres">
      <dgm:prSet presAssocID="{06E1DD42-581E-4D80-AB7B-D5749E554E70}" presName="Accent1" presStyleCnt="0"/>
      <dgm:spPr/>
    </dgm:pt>
    <dgm:pt modelId="{4D6F8E0B-0AF3-40D5-A5CC-30986F44AAEF}" type="pres">
      <dgm:prSet presAssocID="{06E1DD42-581E-4D80-AB7B-D5749E554E70}" presName="Accent" presStyleLbl="bgShp" presStyleIdx="0" presStyleCnt="6"/>
      <dgm:spPr/>
    </dgm:pt>
    <dgm:pt modelId="{5E593337-AB06-4724-B406-EEC2944C6143}" type="pres">
      <dgm:prSet presAssocID="{06E1DD42-581E-4D80-AB7B-D5749E554E70}" presName="Child1" presStyleLbl="node1" presStyleIdx="0" presStyleCnt="6">
        <dgm:presLayoutVars>
          <dgm:chMax val="0"/>
          <dgm:chPref val="0"/>
          <dgm:bulletEnabled val="1"/>
        </dgm:presLayoutVars>
      </dgm:prSet>
      <dgm:spPr/>
    </dgm:pt>
    <dgm:pt modelId="{BD553C59-2315-4C03-B89A-59CBC9A074F8}" type="pres">
      <dgm:prSet presAssocID="{22786E4E-63A4-4AB1-A4D3-DE4A1DF198DA}" presName="Accent2" presStyleCnt="0"/>
      <dgm:spPr/>
    </dgm:pt>
    <dgm:pt modelId="{6EDEB104-6957-4173-9B23-BA967E80BC91}" type="pres">
      <dgm:prSet presAssocID="{22786E4E-63A4-4AB1-A4D3-DE4A1DF198DA}" presName="Accent" presStyleLbl="bgShp" presStyleIdx="1" presStyleCnt="6"/>
      <dgm:spPr>
        <a:noFill/>
      </dgm:spPr>
    </dgm:pt>
    <dgm:pt modelId="{6A40E36C-87ED-4EDF-9B6A-511242323940}" type="pres">
      <dgm:prSet presAssocID="{22786E4E-63A4-4AB1-A4D3-DE4A1DF198DA}" presName="Child2" presStyleLbl="node1" presStyleIdx="1" presStyleCnt="6" custScaleX="111022">
        <dgm:presLayoutVars>
          <dgm:chMax val="0"/>
          <dgm:chPref val="0"/>
          <dgm:bulletEnabled val="1"/>
        </dgm:presLayoutVars>
      </dgm:prSet>
      <dgm:spPr/>
    </dgm:pt>
    <dgm:pt modelId="{521F1CC1-4FD6-4706-A63E-C609DA652840}" type="pres">
      <dgm:prSet presAssocID="{EC34B7C9-187D-48E0-85D2-CF8013D8D789}" presName="Accent3" presStyleCnt="0"/>
      <dgm:spPr/>
    </dgm:pt>
    <dgm:pt modelId="{64E7802A-4DBE-4FD2-93C7-ACDABD584CDD}" type="pres">
      <dgm:prSet presAssocID="{EC34B7C9-187D-48E0-85D2-CF8013D8D789}" presName="Accent" presStyleLbl="bgShp" presStyleIdx="2" presStyleCnt="6"/>
      <dgm:spPr>
        <a:noFill/>
      </dgm:spPr>
    </dgm:pt>
    <dgm:pt modelId="{4538495D-6D78-4449-B692-079373E342C5}" type="pres">
      <dgm:prSet presAssocID="{EC34B7C9-187D-48E0-85D2-CF8013D8D789}" presName="Child3" presStyleLbl="node1" presStyleIdx="2" presStyleCnt="6">
        <dgm:presLayoutVars>
          <dgm:chMax val="0"/>
          <dgm:chPref val="0"/>
          <dgm:bulletEnabled val="1"/>
        </dgm:presLayoutVars>
      </dgm:prSet>
      <dgm:spPr/>
    </dgm:pt>
    <dgm:pt modelId="{60CA62F0-40F6-496A-9FCA-C28D4AC677ED}" type="pres">
      <dgm:prSet presAssocID="{25D0BC2E-D8B7-4B4C-B8E8-7CC06BC4C312}" presName="Accent4" presStyleCnt="0"/>
      <dgm:spPr/>
    </dgm:pt>
    <dgm:pt modelId="{0BE847A5-7988-45B6-AA97-1331D5481B23}" type="pres">
      <dgm:prSet presAssocID="{25D0BC2E-D8B7-4B4C-B8E8-7CC06BC4C312}" presName="Accent" presStyleLbl="bgShp" presStyleIdx="3" presStyleCnt="6"/>
      <dgm:spPr>
        <a:noFill/>
      </dgm:spPr>
    </dgm:pt>
    <dgm:pt modelId="{3B1B794E-4869-4B2F-AC11-8EB83390829A}" type="pres">
      <dgm:prSet presAssocID="{25D0BC2E-D8B7-4B4C-B8E8-7CC06BC4C312}" presName="Child4" presStyleLbl="node1" presStyleIdx="3" presStyleCnt="6">
        <dgm:presLayoutVars>
          <dgm:chMax val="0"/>
          <dgm:chPref val="0"/>
          <dgm:bulletEnabled val="1"/>
        </dgm:presLayoutVars>
      </dgm:prSet>
      <dgm:spPr/>
    </dgm:pt>
    <dgm:pt modelId="{31CA7C40-E5DD-4420-BCD4-0389E962177B}" type="pres">
      <dgm:prSet presAssocID="{B3B2E6F3-6E41-449C-BCBD-25EAE245986D}" presName="Accent5" presStyleCnt="0"/>
      <dgm:spPr/>
    </dgm:pt>
    <dgm:pt modelId="{8A807E00-0DB8-4F4D-9343-ACC3EF6B6E03}" type="pres">
      <dgm:prSet presAssocID="{B3B2E6F3-6E41-449C-BCBD-25EAE245986D}" presName="Accent" presStyleLbl="bgShp" presStyleIdx="4" presStyleCnt="6"/>
      <dgm:spPr>
        <a:noFill/>
      </dgm:spPr>
    </dgm:pt>
    <dgm:pt modelId="{4962FA62-0C09-40D6-B79A-E14BEB514BC0}" type="pres">
      <dgm:prSet presAssocID="{B3B2E6F3-6E41-449C-BCBD-25EAE245986D}" presName="Child5" presStyleLbl="node1" presStyleIdx="4" presStyleCnt="6">
        <dgm:presLayoutVars>
          <dgm:chMax val="0"/>
          <dgm:chPref val="0"/>
          <dgm:bulletEnabled val="1"/>
        </dgm:presLayoutVars>
      </dgm:prSet>
      <dgm:spPr/>
    </dgm:pt>
    <dgm:pt modelId="{1B15AEA7-E5B5-44B8-B216-7C5268CF3862}" type="pres">
      <dgm:prSet presAssocID="{76307505-1441-4572-A9C4-2A8C0B8D01F4}" presName="Accent6" presStyleCnt="0"/>
      <dgm:spPr/>
    </dgm:pt>
    <dgm:pt modelId="{3BF1F0C5-AB90-47D5-A95A-509130FA8144}" type="pres">
      <dgm:prSet presAssocID="{76307505-1441-4572-A9C4-2A8C0B8D01F4}" presName="Accent" presStyleLbl="bgShp" presStyleIdx="5" presStyleCnt="6" custLinFactY="-100000" custLinFactNeighborX="85557" custLinFactNeighborY="-108141"/>
      <dgm:spPr>
        <a:noFill/>
      </dgm:spPr>
    </dgm:pt>
    <dgm:pt modelId="{F9B44C95-E17A-44EA-9B34-5B7D6E207A4C}" type="pres">
      <dgm:prSet presAssocID="{76307505-1441-4572-A9C4-2A8C0B8D01F4}" presName="Child6" presStyleLbl="node1" presStyleIdx="5" presStyleCnt="6">
        <dgm:presLayoutVars>
          <dgm:chMax val="0"/>
          <dgm:chPref val="0"/>
          <dgm:bulletEnabled val="1"/>
        </dgm:presLayoutVars>
      </dgm:prSet>
      <dgm:spPr/>
    </dgm:pt>
  </dgm:ptLst>
  <dgm:cxnLst>
    <dgm:cxn modelId="{2D7BAE02-0E40-47E0-9DD1-695CDC54E521}" srcId="{12956DA9-1058-4BF2-AC75-EF6695654B89}" destId="{25D0BC2E-D8B7-4B4C-B8E8-7CC06BC4C312}" srcOrd="3" destOrd="0" parTransId="{3FFCDBFD-0652-4C24-9C42-1DA649437987}" sibTransId="{D860B475-3B07-4606-8F33-5FAE56F84C9C}"/>
    <dgm:cxn modelId="{92BB8109-229D-4BB1-96B6-7BD9D6B408BD}" type="presOf" srcId="{EC34B7C9-187D-48E0-85D2-CF8013D8D789}" destId="{4538495D-6D78-4449-B692-079373E342C5}" srcOrd="0" destOrd="0" presId="urn:microsoft.com/office/officeart/2011/layout/HexagonRadial"/>
    <dgm:cxn modelId="{398F8716-929C-4092-BE5B-FFC7D6A06521}" type="presOf" srcId="{12956DA9-1058-4BF2-AC75-EF6695654B89}" destId="{94C7F924-A6FB-454B-A799-AE32A0595BD4}" srcOrd="0" destOrd="0" presId="urn:microsoft.com/office/officeart/2011/layout/HexagonRadial"/>
    <dgm:cxn modelId="{871D241C-6D2C-45B8-BE2A-C14EFC6CFE31}" srcId="{12956DA9-1058-4BF2-AC75-EF6695654B89}" destId="{EC34B7C9-187D-48E0-85D2-CF8013D8D789}" srcOrd="2" destOrd="0" parTransId="{7445C809-C9A3-4D41-AD4C-701FB1DE1AA0}" sibTransId="{BA35D2C9-E404-4111-A001-CAB5702D1F9F}"/>
    <dgm:cxn modelId="{E444CF21-3E4E-4721-9949-32D5283A3731}" type="presOf" srcId="{B3B2E6F3-6E41-449C-BCBD-25EAE245986D}" destId="{4962FA62-0C09-40D6-B79A-E14BEB514BC0}" srcOrd="0" destOrd="0" presId="urn:microsoft.com/office/officeart/2011/layout/HexagonRadial"/>
    <dgm:cxn modelId="{C8B9392C-6BAA-4EE2-958E-59A2C9C7E5AC}" srcId="{6C5C2048-C1D0-4591-8844-5E2C14C78E44}" destId="{12956DA9-1058-4BF2-AC75-EF6695654B89}" srcOrd="0" destOrd="0" parTransId="{F5370E3D-0429-4C33-920E-2783B1D5D7CC}" sibTransId="{1FA80158-147A-48FB-9205-582B5885AFFB}"/>
    <dgm:cxn modelId="{0FB5255C-CC71-4585-A1F9-D901761CF419}" srcId="{12956DA9-1058-4BF2-AC75-EF6695654B89}" destId="{06E1DD42-581E-4D80-AB7B-D5749E554E70}" srcOrd="0" destOrd="0" parTransId="{546D9987-4807-436B-9CDD-EABCAF298597}" sibTransId="{68E00263-17AC-43F6-8431-CD7F2CA4736D}"/>
    <dgm:cxn modelId="{45364C5D-EAD2-40BB-A90E-EFDDCCD3C649}" srcId="{12956DA9-1058-4BF2-AC75-EF6695654B89}" destId="{76307505-1441-4572-A9C4-2A8C0B8D01F4}" srcOrd="5" destOrd="0" parTransId="{990A01C6-98A9-4728-A16C-DB3B92B39F25}" sibTransId="{1AF7C470-93FF-42DE-A2E7-4ED04CF4087D}"/>
    <dgm:cxn modelId="{DCB85152-568B-4139-B3D1-8C9D6A15BFBA}" type="presOf" srcId="{06E1DD42-581E-4D80-AB7B-D5749E554E70}" destId="{5E593337-AB06-4724-B406-EEC2944C6143}" srcOrd="0" destOrd="0" presId="urn:microsoft.com/office/officeart/2011/layout/HexagonRadial"/>
    <dgm:cxn modelId="{EA0D7AA3-0E1E-46AF-BD23-FA6745E2D289}" type="presOf" srcId="{25D0BC2E-D8B7-4B4C-B8E8-7CC06BC4C312}" destId="{3B1B794E-4869-4B2F-AC11-8EB83390829A}" srcOrd="0" destOrd="0" presId="urn:microsoft.com/office/officeart/2011/layout/HexagonRadial"/>
    <dgm:cxn modelId="{ED4F87B7-D09A-4FA3-8D65-48D59F3297F0}" type="presOf" srcId="{6C5C2048-C1D0-4591-8844-5E2C14C78E44}" destId="{4512D27A-FBF0-45FA-A98C-3A05B7B6D26D}" srcOrd="0" destOrd="0" presId="urn:microsoft.com/office/officeart/2011/layout/HexagonRadial"/>
    <dgm:cxn modelId="{26DB31C4-5977-476C-AFD5-146A5199FDE5}" type="presOf" srcId="{76307505-1441-4572-A9C4-2A8C0B8D01F4}" destId="{F9B44C95-E17A-44EA-9B34-5B7D6E207A4C}" srcOrd="0" destOrd="0" presId="urn:microsoft.com/office/officeart/2011/layout/HexagonRadial"/>
    <dgm:cxn modelId="{490E4EC6-1ED0-4C2F-B022-68E7F4C74DC4}" srcId="{12956DA9-1058-4BF2-AC75-EF6695654B89}" destId="{22786E4E-63A4-4AB1-A4D3-DE4A1DF198DA}" srcOrd="1" destOrd="0" parTransId="{1A07D124-82D2-4CC3-85CD-CBB38C64CA71}" sibTransId="{F4B92891-D349-4056-9016-6AC47644FF13}"/>
    <dgm:cxn modelId="{4338F1CB-00B5-4204-A5AE-D21E60F46051}" type="presOf" srcId="{22786E4E-63A4-4AB1-A4D3-DE4A1DF198DA}" destId="{6A40E36C-87ED-4EDF-9B6A-511242323940}" srcOrd="0" destOrd="0" presId="urn:microsoft.com/office/officeart/2011/layout/HexagonRadial"/>
    <dgm:cxn modelId="{27BEBAFB-E3F3-43D9-9F2F-8FD57430AC96}" srcId="{12956DA9-1058-4BF2-AC75-EF6695654B89}" destId="{B3B2E6F3-6E41-449C-BCBD-25EAE245986D}" srcOrd="4" destOrd="0" parTransId="{1CAB2E66-AED6-47B5-9271-733643CA42A6}" sibTransId="{793FE863-F68F-4F64-A2A5-3BD1191B6926}"/>
    <dgm:cxn modelId="{3CDF26E2-0833-4B1E-8E94-A0C1990C7B92}" type="presParOf" srcId="{4512D27A-FBF0-45FA-A98C-3A05B7B6D26D}" destId="{94C7F924-A6FB-454B-A799-AE32A0595BD4}" srcOrd="0" destOrd="0" presId="urn:microsoft.com/office/officeart/2011/layout/HexagonRadial"/>
    <dgm:cxn modelId="{72834A5E-82F9-4448-9837-C8E74C097A65}" type="presParOf" srcId="{4512D27A-FBF0-45FA-A98C-3A05B7B6D26D}" destId="{51B488D7-83B9-4BE5-A0DC-056A0629F9A2}" srcOrd="1" destOrd="0" presId="urn:microsoft.com/office/officeart/2011/layout/HexagonRadial"/>
    <dgm:cxn modelId="{2BD4B6DA-CB6F-4090-B1F8-BB89CBBF6250}" type="presParOf" srcId="{51B488D7-83B9-4BE5-A0DC-056A0629F9A2}" destId="{4D6F8E0B-0AF3-40D5-A5CC-30986F44AAEF}" srcOrd="0" destOrd="0" presId="urn:microsoft.com/office/officeart/2011/layout/HexagonRadial"/>
    <dgm:cxn modelId="{D34C5B88-B27D-4CA4-8BAA-580E5EDDDC3E}" type="presParOf" srcId="{4512D27A-FBF0-45FA-A98C-3A05B7B6D26D}" destId="{5E593337-AB06-4724-B406-EEC2944C6143}" srcOrd="2" destOrd="0" presId="urn:microsoft.com/office/officeart/2011/layout/HexagonRadial"/>
    <dgm:cxn modelId="{845861B3-3A39-433F-9FDF-327E85728E45}" type="presParOf" srcId="{4512D27A-FBF0-45FA-A98C-3A05B7B6D26D}" destId="{BD553C59-2315-4C03-B89A-59CBC9A074F8}" srcOrd="3" destOrd="0" presId="urn:microsoft.com/office/officeart/2011/layout/HexagonRadial"/>
    <dgm:cxn modelId="{391EDD2C-50B7-468B-94E9-BB9B510C6080}" type="presParOf" srcId="{BD553C59-2315-4C03-B89A-59CBC9A074F8}" destId="{6EDEB104-6957-4173-9B23-BA967E80BC91}" srcOrd="0" destOrd="0" presId="urn:microsoft.com/office/officeart/2011/layout/HexagonRadial"/>
    <dgm:cxn modelId="{F7ADCB07-B5E3-4CA8-920B-4D1B8B326768}" type="presParOf" srcId="{4512D27A-FBF0-45FA-A98C-3A05B7B6D26D}" destId="{6A40E36C-87ED-4EDF-9B6A-511242323940}" srcOrd="4" destOrd="0" presId="urn:microsoft.com/office/officeart/2011/layout/HexagonRadial"/>
    <dgm:cxn modelId="{6169D271-B7EF-4ABD-B160-2B25E739FCA6}" type="presParOf" srcId="{4512D27A-FBF0-45FA-A98C-3A05B7B6D26D}" destId="{521F1CC1-4FD6-4706-A63E-C609DA652840}" srcOrd="5" destOrd="0" presId="urn:microsoft.com/office/officeart/2011/layout/HexagonRadial"/>
    <dgm:cxn modelId="{0A4C399F-D109-46B9-B5EF-97F9122EDAEB}" type="presParOf" srcId="{521F1CC1-4FD6-4706-A63E-C609DA652840}" destId="{64E7802A-4DBE-4FD2-93C7-ACDABD584CDD}" srcOrd="0" destOrd="0" presId="urn:microsoft.com/office/officeart/2011/layout/HexagonRadial"/>
    <dgm:cxn modelId="{33F2C43D-CF55-432B-ADF4-C82F2FDEA860}" type="presParOf" srcId="{4512D27A-FBF0-45FA-A98C-3A05B7B6D26D}" destId="{4538495D-6D78-4449-B692-079373E342C5}" srcOrd="6" destOrd="0" presId="urn:microsoft.com/office/officeart/2011/layout/HexagonRadial"/>
    <dgm:cxn modelId="{BCCD2213-48E8-435C-8DE5-907FA6B66B1A}" type="presParOf" srcId="{4512D27A-FBF0-45FA-A98C-3A05B7B6D26D}" destId="{60CA62F0-40F6-496A-9FCA-C28D4AC677ED}" srcOrd="7" destOrd="0" presId="urn:microsoft.com/office/officeart/2011/layout/HexagonRadial"/>
    <dgm:cxn modelId="{0CDD8FE9-C023-420D-A658-782D5EE02E1F}" type="presParOf" srcId="{60CA62F0-40F6-496A-9FCA-C28D4AC677ED}" destId="{0BE847A5-7988-45B6-AA97-1331D5481B23}" srcOrd="0" destOrd="0" presId="urn:microsoft.com/office/officeart/2011/layout/HexagonRadial"/>
    <dgm:cxn modelId="{F890882E-2F8C-4590-8E46-0B0C390BA5E7}" type="presParOf" srcId="{4512D27A-FBF0-45FA-A98C-3A05B7B6D26D}" destId="{3B1B794E-4869-4B2F-AC11-8EB83390829A}" srcOrd="8" destOrd="0" presId="urn:microsoft.com/office/officeart/2011/layout/HexagonRadial"/>
    <dgm:cxn modelId="{6BCB967C-0505-4764-AB55-A665EBF21760}" type="presParOf" srcId="{4512D27A-FBF0-45FA-A98C-3A05B7B6D26D}" destId="{31CA7C40-E5DD-4420-BCD4-0389E962177B}" srcOrd="9" destOrd="0" presId="urn:microsoft.com/office/officeart/2011/layout/HexagonRadial"/>
    <dgm:cxn modelId="{5453B03A-CF14-440C-86D4-12EF55FFAF22}" type="presParOf" srcId="{31CA7C40-E5DD-4420-BCD4-0389E962177B}" destId="{8A807E00-0DB8-4F4D-9343-ACC3EF6B6E03}" srcOrd="0" destOrd="0" presId="urn:microsoft.com/office/officeart/2011/layout/HexagonRadial"/>
    <dgm:cxn modelId="{B91B8978-A9B6-4029-A2AF-EE261651F98D}" type="presParOf" srcId="{4512D27A-FBF0-45FA-A98C-3A05B7B6D26D}" destId="{4962FA62-0C09-40D6-B79A-E14BEB514BC0}" srcOrd="10" destOrd="0" presId="urn:microsoft.com/office/officeart/2011/layout/HexagonRadial"/>
    <dgm:cxn modelId="{7E97B59B-744A-456D-A3ED-AA6C97A23631}" type="presParOf" srcId="{4512D27A-FBF0-45FA-A98C-3A05B7B6D26D}" destId="{1B15AEA7-E5B5-44B8-B216-7C5268CF3862}" srcOrd="11" destOrd="0" presId="urn:microsoft.com/office/officeart/2011/layout/HexagonRadial"/>
    <dgm:cxn modelId="{8750FA77-06B5-4BA1-B41E-52751E92E346}" type="presParOf" srcId="{1B15AEA7-E5B5-44B8-B216-7C5268CF3862}" destId="{3BF1F0C5-AB90-47D5-A95A-509130FA8144}" srcOrd="0" destOrd="0" presId="urn:microsoft.com/office/officeart/2011/layout/HexagonRadial"/>
    <dgm:cxn modelId="{54903294-A05A-4289-93E0-B98292FF1EAC}" type="presParOf" srcId="{4512D27A-FBF0-45FA-A98C-3A05B7B6D26D}" destId="{F9B44C95-E17A-44EA-9B34-5B7D6E207A4C}" srcOrd="12" destOrd="0" presId="urn:microsoft.com/office/officeart/2011/layout/HexagonRadial"/>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C5C2048-C1D0-4591-8844-5E2C14C78E44}" type="doc">
      <dgm:prSet loTypeId="urn:microsoft.com/office/officeart/2011/layout/HexagonRadial" loCatId="officeonline" qsTypeId="urn:microsoft.com/office/officeart/2005/8/quickstyle/simple5#6" qsCatId="simple" csTypeId="urn:microsoft.com/office/officeart/2005/8/colors/colorful5#4" csCatId="colorful" phldr="1"/>
      <dgm:spPr/>
      <dgm:t>
        <a:bodyPr/>
        <a:lstStyle/>
        <a:p>
          <a:endParaRPr lang="en-US"/>
        </a:p>
      </dgm:t>
    </dgm:pt>
    <dgm:pt modelId="{06E1DD42-581E-4D80-AB7B-D5749E554E70}">
      <dgm:prSet phldrT="[Text]" custT="1">
        <dgm:style>
          <a:lnRef idx="2">
            <a:schemeClr val="accent1">
              <a:shade val="50000"/>
            </a:schemeClr>
          </a:lnRef>
          <a:fillRef idx="1">
            <a:schemeClr val="accent1"/>
          </a:fillRef>
          <a:effectRef idx="0">
            <a:schemeClr val="accent1"/>
          </a:effectRef>
          <a:fontRef idx="minor">
            <a:schemeClr val="lt1"/>
          </a:fontRef>
        </dgm:style>
      </dgm:prSet>
      <dgm:spPr>
        <a:solidFill>
          <a:schemeClr val="bg1"/>
        </a:solidFill>
      </dgm:spPr>
      <dgm:t>
        <a:bodyPr/>
        <a:lstStyle/>
        <a:p>
          <a:r>
            <a:rPr lang="en-US" sz="1400" dirty="0">
              <a:solidFill>
                <a:schemeClr val="tx1"/>
              </a:solidFill>
            </a:rPr>
            <a:t>Big Data</a:t>
          </a:r>
        </a:p>
      </dgm:t>
    </dgm:pt>
    <dgm:pt modelId="{546D9987-4807-436B-9CDD-EABCAF298597}" cxnId="{0FB5255C-CC71-4585-A1F9-D901761CF419}" type="parTrans">
      <dgm:prSet/>
      <dgm:spPr/>
      <dgm:t>
        <a:bodyPr/>
        <a:lstStyle/>
        <a:p>
          <a:endParaRPr lang="en-US" sz="1400"/>
        </a:p>
      </dgm:t>
    </dgm:pt>
    <dgm:pt modelId="{68E00263-17AC-43F6-8431-CD7F2CA4736D}" cxnId="{0FB5255C-CC71-4585-A1F9-D901761CF419}" type="sibTrans">
      <dgm:prSet/>
      <dgm:spPr/>
      <dgm:t>
        <a:bodyPr/>
        <a:lstStyle/>
        <a:p>
          <a:endParaRPr lang="en-US" sz="1400"/>
        </a:p>
      </dgm:t>
    </dgm:pt>
    <dgm:pt modelId="{22786E4E-63A4-4AB1-A4D3-DE4A1DF198DA}">
      <dgm:prSet phldrT="[Text]" custT="1">
        <dgm:style>
          <a:lnRef idx="2">
            <a:schemeClr val="dk1"/>
          </a:lnRef>
          <a:fillRef idx="1">
            <a:schemeClr val="lt1"/>
          </a:fillRef>
          <a:effectRef idx="0">
            <a:schemeClr val="dk1"/>
          </a:effectRef>
          <a:fontRef idx="minor">
            <a:schemeClr val="dk1"/>
          </a:fontRef>
        </dgm:style>
      </dgm:prSet>
      <dgm:spPr/>
      <dgm:t>
        <a:bodyPr/>
        <a:lstStyle/>
        <a:p>
          <a:pPr>
            <a:lnSpc>
              <a:spcPct val="80000"/>
            </a:lnSpc>
            <a:spcAft>
              <a:spcPts val="0"/>
            </a:spcAft>
          </a:pPr>
          <a:r>
            <a:rPr lang="en-US" altLang="zh-CN" sz="1400" dirty="0" err="1"/>
            <a:t>Multimodel</a:t>
          </a:r>
          <a:r>
            <a:rPr lang="en-US" altLang="zh-CN" sz="1400" dirty="0"/>
            <a:t> </a:t>
          </a:r>
          <a:r>
            <a:rPr lang="en-US" sz="1400" dirty="0"/>
            <a:t>Optimization</a:t>
          </a:r>
        </a:p>
        <a:p>
          <a:pPr>
            <a:lnSpc>
              <a:spcPct val="80000"/>
            </a:lnSpc>
            <a:spcAft>
              <a:spcPts val="0"/>
            </a:spcAft>
          </a:pPr>
          <a:r>
            <a:rPr lang="en-US" sz="1400" dirty="0"/>
            <a:t>&amp; </a:t>
          </a:r>
        </a:p>
        <a:p>
          <a:pPr>
            <a:lnSpc>
              <a:spcPct val="80000"/>
            </a:lnSpc>
            <a:spcAft>
              <a:spcPts val="0"/>
            </a:spcAft>
          </a:pPr>
          <a:r>
            <a:rPr lang="en-US" sz="1400" dirty="0"/>
            <a:t>Scheduling and Routing</a:t>
          </a:r>
        </a:p>
      </dgm:t>
    </dgm:pt>
    <dgm:pt modelId="{1A07D124-82D2-4CC3-85CD-CBB38C64CA71}" cxnId="{490E4EC6-1ED0-4C2F-B022-68E7F4C74DC4}" type="parTrans">
      <dgm:prSet/>
      <dgm:spPr/>
      <dgm:t>
        <a:bodyPr/>
        <a:lstStyle/>
        <a:p>
          <a:endParaRPr lang="en-US" sz="1400"/>
        </a:p>
      </dgm:t>
    </dgm:pt>
    <dgm:pt modelId="{F4B92891-D349-4056-9016-6AC47644FF13}" cxnId="{490E4EC6-1ED0-4C2F-B022-68E7F4C74DC4}" type="sibTrans">
      <dgm:prSet/>
      <dgm:spPr/>
      <dgm:t>
        <a:bodyPr/>
        <a:lstStyle/>
        <a:p>
          <a:endParaRPr lang="en-US" sz="1400"/>
        </a:p>
      </dgm:t>
    </dgm:pt>
    <dgm:pt modelId="{EC34B7C9-187D-48E0-85D2-CF8013D8D789}">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Highway Capacity &amp;  Signal Timing Models</a:t>
          </a:r>
        </a:p>
      </dgm:t>
    </dgm:pt>
    <dgm:pt modelId="{7445C809-C9A3-4D41-AD4C-701FB1DE1AA0}" cxnId="{871D241C-6D2C-45B8-BE2A-C14EFC6CFE31}" type="parTrans">
      <dgm:prSet/>
      <dgm:spPr/>
      <dgm:t>
        <a:bodyPr/>
        <a:lstStyle/>
        <a:p>
          <a:endParaRPr lang="en-US" sz="1400"/>
        </a:p>
      </dgm:t>
    </dgm:pt>
    <dgm:pt modelId="{BA35D2C9-E404-4111-A001-CAB5702D1F9F}" cxnId="{871D241C-6D2C-45B8-BE2A-C14EFC6CFE31}" type="sibTrans">
      <dgm:prSet/>
      <dgm:spPr/>
      <dgm:t>
        <a:bodyPr/>
        <a:lstStyle/>
        <a:p>
          <a:endParaRPr lang="en-US" sz="1400"/>
        </a:p>
      </dgm:t>
    </dgm:pt>
    <dgm:pt modelId="{25D0BC2E-D8B7-4B4C-B8E8-7CC06BC4C312}">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Micro-simulation Models</a:t>
          </a:r>
        </a:p>
      </dgm:t>
    </dgm:pt>
    <dgm:pt modelId="{3FFCDBFD-0652-4C24-9C42-1DA649437987}" cxnId="{2D7BAE02-0E40-47E0-9DD1-695CDC54E521}" type="parTrans">
      <dgm:prSet/>
      <dgm:spPr/>
      <dgm:t>
        <a:bodyPr/>
        <a:lstStyle/>
        <a:p>
          <a:endParaRPr lang="en-US" sz="1400"/>
        </a:p>
      </dgm:t>
    </dgm:pt>
    <dgm:pt modelId="{D860B475-3B07-4606-8F33-5FAE56F84C9C}" cxnId="{2D7BAE02-0E40-47E0-9DD1-695CDC54E521}" type="sibTrans">
      <dgm:prSet/>
      <dgm:spPr/>
      <dgm:t>
        <a:bodyPr/>
        <a:lstStyle/>
        <a:p>
          <a:endParaRPr lang="en-US" sz="1400"/>
        </a:p>
      </dgm:t>
    </dgm:pt>
    <dgm:pt modelId="{B3B2E6F3-6E41-449C-BCBD-25EAE245986D}">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Traffic Stream Model &amp;Dynamic Assignment Models</a:t>
          </a:r>
        </a:p>
      </dgm:t>
    </dgm:pt>
    <dgm:pt modelId="{1CAB2E66-AED6-47B5-9271-733643CA42A6}" cxnId="{27BEBAFB-E3F3-43D9-9F2F-8FD57430AC96}" type="parTrans">
      <dgm:prSet/>
      <dgm:spPr/>
      <dgm:t>
        <a:bodyPr/>
        <a:lstStyle/>
        <a:p>
          <a:endParaRPr lang="en-US" sz="1400"/>
        </a:p>
      </dgm:t>
    </dgm:pt>
    <dgm:pt modelId="{793FE863-F68F-4F64-A2A5-3BD1191B6926}" cxnId="{27BEBAFB-E3F3-43D9-9F2F-8FD57430AC96}" type="sibTrans">
      <dgm:prSet/>
      <dgm:spPr/>
      <dgm:t>
        <a:bodyPr/>
        <a:lstStyle/>
        <a:p>
          <a:endParaRPr lang="en-US" sz="1400"/>
        </a:p>
      </dgm:t>
    </dgm:pt>
    <dgm:pt modelId="{76307505-1441-4572-A9C4-2A8C0B8D01F4}">
      <dgm:prSet phldrT="[Text]" custT="1">
        <dgm:style>
          <a:lnRef idx="2">
            <a:schemeClr val="dk1"/>
          </a:lnRef>
          <a:fillRef idx="1">
            <a:schemeClr val="lt1"/>
          </a:fillRef>
          <a:effectRef idx="0">
            <a:schemeClr val="dk1"/>
          </a:effectRef>
          <a:fontRef idx="minor">
            <a:schemeClr val="dk1"/>
          </a:fontRef>
        </dgm:style>
      </dgm:prSet>
      <dgm:spPr>
        <a:solidFill>
          <a:schemeClr val="tx1"/>
        </a:solidFill>
      </dgm:spPr>
      <dgm:t>
        <a:bodyPr/>
        <a:lstStyle/>
        <a:p>
          <a:r>
            <a:rPr lang="en-US" sz="1400" dirty="0">
              <a:solidFill>
                <a:schemeClr val="bg1"/>
              </a:solidFill>
            </a:rPr>
            <a:t>Travel Demand Forecasting Models</a:t>
          </a:r>
        </a:p>
      </dgm:t>
    </dgm:pt>
    <dgm:pt modelId="{990A01C6-98A9-4728-A16C-DB3B92B39F25}" cxnId="{45364C5D-EAD2-40BB-A90E-EFDDCCD3C649}" type="parTrans">
      <dgm:prSet/>
      <dgm:spPr/>
      <dgm:t>
        <a:bodyPr/>
        <a:lstStyle/>
        <a:p>
          <a:endParaRPr lang="en-US" sz="1400"/>
        </a:p>
      </dgm:t>
    </dgm:pt>
    <dgm:pt modelId="{1AF7C470-93FF-42DE-A2E7-4ED04CF4087D}" cxnId="{45364C5D-EAD2-40BB-A90E-EFDDCCD3C649}" type="sibTrans">
      <dgm:prSet/>
      <dgm:spPr/>
      <dgm:t>
        <a:bodyPr/>
        <a:lstStyle/>
        <a:p>
          <a:endParaRPr lang="en-US" sz="1400"/>
        </a:p>
      </dgm:t>
    </dgm:pt>
    <dgm:pt modelId="{12956DA9-1058-4BF2-AC75-EF6695654B89}">
      <dgm:prSet phldrT="[Text]" custT="1"/>
      <dgm:spPr/>
      <dgm:t>
        <a:bodyPr/>
        <a:lstStyle/>
        <a:p>
          <a:r>
            <a:rPr lang="en-US" sz="1500" b="1" dirty="0"/>
            <a:t>AMS </a:t>
          </a:r>
          <a:br>
            <a:rPr lang="en-US" sz="1500" b="1" dirty="0"/>
          </a:br>
          <a:r>
            <a:rPr lang="en-US" sz="1500" b="1" dirty="0"/>
            <a:t>Data Hub</a:t>
          </a:r>
        </a:p>
      </dgm:t>
    </dgm:pt>
    <dgm:pt modelId="{1FA80158-147A-48FB-9205-582B5885AFFB}" cxnId="{C8B9392C-6BAA-4EE2-958E-59A2C9C7E5AC}" type="sibTrans">
      <dgm:prSet/>
      <dgm:spPr/>
      <dgm:t>
        <a:bodyPr/>
        <a:lstStyle/>
        <a:p>
          <a:endParaRPr lang="en-US" sz="1400"/>
        </a:p>
      </dgm:t>
    </dgm:pt>
    <dgm:pt modelId="{F5370E3D-0429-4C33-920E-2783B1D5D7CC}" cxnId="{C8B9392C-6BAA-4EE2-958E-59A2C9C7E5AC}" type="parTrans">
      <dgm:prSet/>
      <dgm:spPr/>
      <dgm:t>
        <a:bodyPr/>
        <a:lstStyle/>
        <a:p>
          <a:endParaRPr lang="en-US" sz="1400"/>
        </a:p>
      </dgm:t>
    </dgm:pt>
    <dgm:pt modelId="{4512D27A-FBF0-45FA-A98C-3A05B7B6D26D}" type="pres">
      <dgm:prSet presAssocID="{6C5C2048-C1D0-4591-8844-5E2C14C78E44}" presName="Name0" presStyleCnt="0">
        <dgm:presLayoutVars>
          <dgm:chMax val="1"/>
          <dgm:chPref val="1"/>
          <dgm:dir/>
          <dgm:animOne val="branch"/>
          <dgm:animLvl val="lvl"/>
        </dgm:presLayoutVars>
      </dgm:prSet>
      <dgm:spPr/>
    </dgm:pt>
    <dgm:pt modelId="{94C7F924-A6FB-454B-A799-AE32A0595BD4}" type="pres">
      <dgm:prSet presAssocID="{12956DA9-1058-4BF2-AC75-EF6695654B89}" presName="Parent" presStyleLbl="node0" presStyleIdx="0" presStyleCnt="1">
        <dgm:presLayoutVars>
          <dgm:chMax val="6"/>
          <dgm:chPref val="6"/>
        </dgm:presLayoutVars>
      </dgm:prSet>
      <dgm:spPr/>
    </dgm:pt>
    <dgm:pt modelId="{51B488D7-83B9-4BE5-A0DC-056A0629F9A2}" type="pres">
      <dgm:prSet presAssocID="{06E1DD42-581E-4D80-AB7B-D5749E554E70}" presName="Accent1" presStyleCnt="0"/>
      <dgm:spPr/>
    </dgm:pt>
    <dgm:pt modelId="{4D6F8E0B-0AF3-40D5-A5CC-30986F44AAEF}" type="pres">
      <dgm:prSet presAssocID="{06E1DD42-581E-4D80-AB7B-D5749E554E70}" presName="Accent" presStyleLbl="bgShp" presStyleIdx="0" presStyleCnt="6"/>
      <dgm:spPr/>
    </dgm:pt>
    <dgm:pt modelId="{5E593337-AB06-4724-B406-EEC2944C6143}" type="pres">
      <dgm:prSet presAssocID="{06E1DD42-581E-4D80-AB7B-D5749E554E70}" presName="Child1" presStyleLbl="node1" presStyleIdx="0" presStyleCnt="6">
        <dgm:presLayoutVars>
          <dgm:chMax val="0"/>
          <dgm:chPref val="0"/>
          <dgm:bulletEnabled val="1"/>
        </dgm:presLayoutVars>
      </dgm:prSet>
      <dgm:spPr/>
    </dgm:pt>
    <dgm:pt modelId="{BD553C59-2315-4C03-B89A-59CBC9A074F8}" type="pres">
      <dgm:prSet presAssocID="{22786E4E-63A4-4AB1-A4D3-DE4A1DF198DA}" presName="Accent2" presStyleCnt="0"/>
      <dgm:spPr/>
    </dgm:pt>
    <dgm:pt modelId="{6EDEB104-6957-4173-9B23-BA967E80BC91}" type="pres">
      <dgm:prSet presAssocID="{22786E4E-63A4-4AB1-A4D3-DE4A1DF198DA}" presName="Accent" presStyleLbl="bgShp" presStyleIdx="1" presStyleCnt="6"/>
      <dgm:spPr>
        <a:noFill/>
      </dgm:spPr>
    </dgm:pt>
    <dgm:pt modelId="{6A40E36C-87ED-4EDF-9B6A-511242323940}" type="pres">
      <dgm:prSet presAssocID="{22786E4E-63A4-4AB1-A4D3-DE4A1DF198DA}" presName="Child2" presStyleLbl="node1" presStyleIdx="1" presStyleCnt="6" custScaleX="111022">
        <dgm:presLayoutVars>
          <dgm:chMax val="0"/>
          <dgm:chPref val="0"/>
          <dgm:bulletEnabled val="1"/>
        </dgm:presLayoutVars>
      </dgm:prSet>
      <dgm:spPr/>
    </dgm:pt>
    <dgm:pt modelId="{521F1CC1-4FD6-4706-A63E-C609DA652840}" type="pres">
      <dgm:prSet presAssocID="{EC34B7C9-187D-48E0-85D2-CF8013D8D789}" presName="Accent3" presStyleCnt="0"/>
      <dgm:spPr/>
    </dgm:pt>
    <dgm:pt modelId="{64E7802A-4DBE-4FD2-93C7-ACDABD584CDD}" type="pres">
      <dgm:prSet presAssocID="{EC34B7C9-187D-48E0-85D2-CF8013D8D789}" presName="Accent" presStyleLbl="bgShp" presStyleIdx="2" presStyleCnt="6"/>
      <dgm:spPr>
        <a:noFill/>
      </dgm:spPr>
    </dgm:pt>
    <dgm:pt modelId="{4538495D-6D78-4449-B692-079373E342C5}" type="pres">
      <dgm:prSet presAssocID="{EC34B7C9-187D-48E0-85D2-CF8013D8D789}" presName="Child3" presStyleLbl="node1" presStyleIdx="2" presStyleCnt="6">
        <dgm:presLayoutVars>
          <dgm:chMax val="0"/>
          <dgm:chPref val="0"/>
          <dgm:bulletEnabled val="1"/>
        </dgm:presLayoutVars>
      </dgm:prSet>
      <dgm:spPr/>
    </dgm:pt>
    <dgm:pt modelId="{60CA62F0-40F6-496A-9FCA-C28D4AC677ED}" type="pres">
      <dgm:prSet presAssocID="{25D0BC2E-D8B7-4B4C-B8E8-7CC06BC4C312}" presName="Accent4" presStyleCnt="0"/>
      <dgm:spPr/>
    </dgm:pt>
    <dgm:pt modelId="{0BE847A5-7988-45B6-AA97-1331D5481B23}" type="pres">
      <dgm:prSet presAssocID="{25D0BC2E-D8B7-4B4C-B8E8-7CC06BC4C312}" presName="Accent" presStyleLbl="bgShp" presStyleIdx="3" presStyleCnt="6"/>
      <dgm:spPr>
        <a:noFill/>
      </dgm:spPr>
    </dgm:pt>
    <dgm:pt modelId="{3B1B794E-4869-4B2F-AC11-8EB83390829A}" type="pres">
      <dgm:prSet presAssocID="{25D0BC2E-D8B7-4B4C-B8E8-7CC06BC4C312}" presName="Child4" presStyleLbl="node1" presStyleIdx="3" presStyleCnt="6">
        <dgm:presLayoutVars>
          <dgm:chMax val="0"/>
          <dgm:chPref val="0"/>
          <dgm:bulletEnabled val="1"/>
        </dgm:presLayoutVars>
      </dgm:prSet>
      <dgm:spPr/>
    </dgm:pt>
    <dgm:pt modelId="{31CA7C40-E5DD-4420-BCD4-0389E962177B}" type="pres">
      <dgm:prSet presAssocID="{B3B2E6F3-6E41-449C-BCBD-25EAE245986D}" presName="Accent5" presStyleCnt="0"/>
      <dgm:spPr/>
    </dgm:pt>
    <dgm:pt modelId="{8A807E00-0DB8-4F4D-9343-ACC3EF6B6E03}" type="pres">
      <dgm:prSet presAssocID="{B3B2E6F3-6E41-449C-BCBD-25EAE245986D}" presName="Accent" presStyleLbl="bgShp" presStyleIdx="4" presStyleCnt="6"/>
      <dgm:spPr>
        <a:noFill/>
      </dgm:spPr>
    </dgm:pt>
    <dgm:pt modelId="{4962FA62-0C09-40D6-B79A-E14BEB514BC0}" type="pres">
      <dgm:prSet presAssocID="{B3B2E6F3-6E41-449C-BCBD-25EAE245986D}" presName="Child5" presStyleLbl="node1" presStyleIdx="4" presStyleCnt="6">
        <dgm:presLayoutVars>
          <dgm:chMax val="0"/>
          <dgm:chPref val="0"/>
          <dgm:bulletEnabled val="1"/>
        </dgm:presLayoutVars>
      </dgm:prSet>
      <dgm:spPr/>
    </dgm:pt>
    <dgm:pt modelId="{1B15AEA7-E5B5-44B8-B216-7C5268CF3862}" type="pres">
      <dgm:prSet presAssocID="{76307505-1441-4572-A9C4-2A8C0B8D01F4}" presName="Accent6" presStyleCnt="0"/>
      <dgm:spPr/>
    </dgm:pt>
    <dgm:pt modelId="{3BF1F0C5-AB90-47D5-A95A-509130FA8144}" type="pres">
      <dgm:prSet presAssocID="{76307505-1441-4572-A9C4-2A8C0B8D01F4}" presName="Accent" presStyleLbl="bgShp" presStyleIdx="5" presStyleCnt="6" custLinFactY="-100000" custLinFactNeighborX="85557" custLinFactNeighborY="-108141"/>
      <dgm:spPr>
        <a:noFill/>
      </dgm:spPr>
    </dgm:pt>
    <dgm:pt modelId="{F9B44C95-E17A-44EA-9B34-5B7D6E207A4C}" type="pres">
      <dgm:prSet presAssocID="{76307505-1441-4572-A9C4-2A8C0B8D01F4}" presName="Child6" presStyleLbl="node1" presStyleIdx="5" presStyleCnt="6">
        <dgm:presLayoutVars>
          <dgm:chMax val="0"/>
          <dgm:chPref val="0"/>
          <dgm:bulletEnabled val="1"/>
        </dgm:presLayoutVars>
      </dgm:prSet>
      <dgm:spPr/>
    </dgm:pt>
  </dgm:ptLst>
  <dgm:cxnLst>
    <dgm:cxn modelId="{2D7BAE02-0E40-47E0-9DD1-695CDC54E521}" srcId="{12956DA9-1058-4BF2-AC75-EF6695654B89}" destId="{25D0BC2E-D8B7-4B4C-B8E8-7CC06BC4C312}" srcOrd="3" destOrd="0" parTransId="{3FFCDBFD-0652-4C24-9C42-1DA649437987}" sibTransId="{D860B475-3B07-4606-8F33-5FAE56F84C9C}"/>
    <dgm:cxn modelId="{92BB8109-229D-4BB1-96B6-7BD9D6B408BD}" type="presOf" srcId="{EC34B7C9-187D-48E0-85D2-CF8013D8D789}" destId="{4538495D-6D78-4449-B692-079373E342C5}" srcOrd="0" destOrd="0" presId="urn:microsoft.com/office/officeart/2011/layout/HexagonRadial"/>
    <dgm:cxn modelId="{398F8716-929C-4092-BE5B-FFC7D6A06521}" type="presOf" srcId="{12956DA9-1058-4BF2-AC75-EF6695654B89}" destId="{94C7F924-A6FB-454B-A799-AE32A0595BD4}" srcOrd="0" destOrd="0" presId="urn:microsoft.com/office/officeart/2011/layout/HexagonRadial"/>
    <dgm:cxn modelId="{871D241C-6D2C-45B8-BE2A-C14EFC6CFE31}" srcId="{12956DA9-1058-4BF2-AC75-EF6695654B89}" destId="{EC34B7C9-187D-48E0-85D2-CF8013D8D789}" srcOrd="2" destOrd="0" parTransId="{7445C809-C9A3-4D41-AD4C-701FB1DE1AA0}" sibTransId="{BA35D2C9-E404-4111-A001-CAB5702D1F9F}"/>
    <dgm:cxn modelId="{E444CF21-3E4E-4721-9949-32D5283A3731}" type="presOf" srcId="{B3B2E6F3-6E41-449C-BCBD-25EAE245986D}" destId="{4962FA62-0C09-40D6-B79A-E14BEB514BC0}" srcOrd="0" destOrd="0" presId="urn:microsoft.com/office/officeart/2011/layout/HexagonRadial"/>
    <dgm:cxn modelId="{C8B9392C-6BAA-4EE2-958E-59A2C9C7E5AC}" srcId="{6C5C2048-C1D0-4591-8844-5E2C14C78E44}" destId="{12956DA9-1058-4BF2-AC75-EF6695654B89}" srcOrd="0" destOrd="0" parTransId="{F5370E3D-0429-4C33-920E-2783B1D5D7CC}" sibTransId="{1FA80158-147A-48FB-9205-582B5885AFFB}"/>
    <dgm:cxn modelId="{0FB5255C-CC71-4585-A1F9-D901761CF419}" srcId="{12956DA9-1058-4BF2-AC75-EF6695654B89}" destId="{06E1DD42-581E-4D80-AB7B-D5749E554E70}" srcOrd="0" destOrd="0" parTransId="{546D9987-4807-436B-9CDD-EABCAF298597}" sibTransId="{68E00263-17AC-43F6-8431-CD7F2CA4736D}"/>
    <dgm:cxn modelId="{45364C5D-EAD2-40BB-A90E-EFDDCCD3C649}" srcId="{12956DA9-1058-4BF2-AC75-EF6695654B89}" destId="{76307505-1441-4572-A9C4-2A8C0B8D01F4}" srcOrd="5" destOrd="0" parTransId="{990A01C6-98A9-4728-A16C-DB3B92B39F25}" sibTransId="{1AF7C470-93FF-42DE-A2E7-4ED04CF4087D}"/>
    <dgm:cxn modelId="{DCB85152-568B-4139-B3D1-8C9D6A15BFBA}" type="presOf" srcId="{06E1DD42-581E-4D80-AB7B-D5749E554E70}" destId="{5E593337-AB06-4724-B406-EEC2944C6143}" srcOrd="0" destOrd="0" presId="urn:microsoft.com/office/officeart/2011/layout/HexagonRadial"/>
    <dgm:cxn modelId="{EA0D7AA3-0E1E-46AF-BD23-FA6745E2D289}" type="presOf" srcId="{25D0BC2E-D8B7-4B4C-B8E8-7CC06BC4C312}" destId="{3B1B794E-4869-4B2F-AC11-8EB83390829A}" srcOrd="0" destOrd="0" presId="urn:microsoft.com/office/officeart/2011/layout/HexagonRadial"/>
    <dgm:cxn modelId="{ED4F87B7-D09A-4FA3-8D65-48D59F3297F0}" type="presOf" srcId="{6C5C2048-C1D0-4591-8844-5E2C14C78E44}" destId="{4512D27A-FBF0-45FA-A98C-3A05B7B6D26D}" srcOrd="0" destOrd="0" presId="urn:microsoft.com/office/officeart/2011/layout/HexagonRadial"/>
    <dgm:cxn modelId="{26DB31C4-5977-476C-AFD5-146A5199FDE5}" type="presOf" srcId="{76307505-1441-4572-A9C4-2A8C0B8D01F4}" destId="{F9B44C95-E17A-44EA-9B34-5B7D6E207A4C}" srcOrd="0" destOrd="0" presId="urn:microsoft.com/office/officeart/2011/layout/HexagonRadial"/>
    <dgm:cxn modelId="{490E4EC6-1ED0-4C2F-B022-68E7F4C74DC4}" srcId="{12956DA9-1058-4BF2-AC75-EF6695654B89}" destId="{22786E4E-63A4-4AB1-A4D3-DE4A1DF198DA}" srcOrd="1" destOrd="0" parTransId="{1A07D124-82D2-4CC3-85CD-CBB38C64CA71}" sibTransId="{F4B92891-D349-4056-9016-6AC47644FF13}"/>
    <dgm:cxn modelId="{4338F1CB-00B5-4204-A5AE-D21E60F46051}" type="presOf" srcId="{22786E4E-63A4-4AB1-A4D3-DE4A1DF198DA}" destId="{6A40E36C-87ED-4EDF-9B6A-511242323940}" srcOrd="0" destOrd="0" presId="urn:microsoft.com/office/officeart/2011/layout/HexagonRadial"/>
    <dgm:cxn modelId="{27BEBAFB-E3F3-43D9-9F2F-8FD57430AC96}" srcId="{12956DA9-1058-4BF2-AC75-EF6695654B89}" destId="{B3B2E6F3-6E41-449C-BCBD-25EAE245986D}" srcOrd="4" destOrd="0" parTransId="{1CAB2E66-AED6-47B5-9271-733643CA42A6}" sibTransId="{793FE863-F68F-4F64-A2A5-3BD1191B6926}"/>
    <dgm:cxn modelId="{3CDF26E2-0833-4B1E-8E94-A0C1990C7B92}" type="presParOf" srcId="{4512D27A-FBF0-45FA-A98C-3A05B7B6D26D}" destId="{94C7F924-A6FB-454B-A799-AE32A0595BD4}" srcOrd="0" destOrd="0" presId="urn:microsoft.com/office/officeart/2011/layout/HexagonRadial"/>
    <dgm:cxn modelId="{72834A5E-82F9-4448-9837-C8E74C097A65}" type="presParOf" srcId="{4512D27A-FBF0-45FA-A98C-3A05B7B6D26D}" destId="{51B488D7-83B9-4BE5-A0DC-056A0629F9A2}" srcOrd="1" destOrd="0" presId="urn:microsoft.com/office/officeart/2011/layout/HexagonRadial"/>
    <dgm:cxn modelId="{2BD4B6DA-CB6F-4090-B1F8-BB89CBBF6250}" type="presParOf" srcId="{51B488D7-83B9-4BE5-A0DC-056A0629F9A2}" destId="{4D6F8E0B-0AF3-40D5-A5CC-30986F44AAEF}" srcOrd="0" destOrd="0" presId="urn:microsoft.com/office/officeart/2011/layout/HexagonRadial"/>
    <dgm:cxn modelId="{D34C5B88-B27D-4CA4-8BAA-580E5EDDDC3E}" type="presParOf" srcId="{4512D27A-FBF0-45FA-A98C-3A05B7B6D26D}" destId="{5E593337-AB06-4724-B406-EEC2944C6143}" srcOrd="2" destOrd="0" presId="urn:microsoft.com/office/officeart/2011/layout/HexagonRadial"/>
    <dgm:cxn modelId="{845861B3-3A39-433F-9FDF-327E85728E45}" type="presParOf" srcId="{4512D27A-FBF0-45FA-A98C-3A05B7B6D26D}" destId="{BD553C59-2315-4C03-B89A-59CBC9A074F8}" srcOrd="3" destOrd="0" presId="urn:microsoft.com/office/officeart/2011/layout/HexagonRadial"/>
    <dgm:cxn modelId="{391EDD2C-50B7-468B-94E9-BB9B510C6080}" type="presParOf" srcId="{BD553C59-2315-4C03-B89A-59CBC9A074F8}" destId="{6EDEB104-6957-4173-9B23-BA967E80BC91}" srcOrd="0" destOrd="0" presId="urn:microsoft.com/office/officeart/2011/layout/HexagonRadial"/>
    <dgm:cxn modelId="{F7ADCB07-B5E3-4CA8-920B-4D1B8B326768}" type="presParOf" srcId="{4512D27A-FBF0-45FA-A98C-3A05B7B6D26D}" destId="{6A40E36C-87ED-4EDF-9B6A-511242323940}" srcOrd="4" destOrd="0" presId="urn:microsoft.com/office/officeart/2011/layout/HexagonRadial"/>
    <dgm:cxn modelId="{6169D271-B7EF-4ABD-B160-2B25E739FCA6}" type="presParOf" srcId="{4512D27A-FBF0-45FA-A98C-3A05B7B6D26D}" destId="{521F1CC1-4FD6-4706-A63E-C609DA652840}" srcOrd="5" destOrd="0" presId="urn:microsoft.com/office/officeart/2011/layout/HexagonRadial"/>
    <dgm:cxn modelId="{0A4C399F-D109-46B9-B5EF-97F9122EDAEB}" type="presParOf" srcId="{521F1CC1-4FD6-4706-A63E-C609DA652840}" destId="{64E7802A-4DBE-4FD2-93C7-ACDABD584CDD}" srcOrd="0" destOrd="0" presId="urn:microsoft.com/office/officeart/2011/layout/HexagonRadial"/>
    <dgm:cxn modelId="{33F2C43D-CF55-432B-ADF4-C82F2FDEA860}" type="presParOf" srcId="{4512D27A-FBF0-45FA-A98C-3A05B7B6D26D}" destId="{4538495D-6D78-4449-B692-079373E342C5}" srcOrd="6" destOrd="0" presId="urn:microsoft.com/office/officeart/2011/layout/HexagonRadial"/>
    <dgm:cxn modelId="{BCCD2213-48E8-435C-8DE5-907FA6B66B1A}" type="presParOf" srcId="{4512D27A-FBF0-45FA-A98C-3A05B7B6D26D}" destId="{60CA62F0-40F6-496A-9FCA-C28D4AC677ED}" srcOrd="7" destOrd="0" presId="urn:microsoft.com/office/officeart/2011/layout/HexagonRadial"/>
    <dgm:cxn modelId="{0CDD8FE9-C023-420D-A658-782D5EE02E1F}" type="presParOf" srcId="{60CA62F0-40F6-496A-9FCA-C28D4AC677ED}" destId="{0BE847A5-7988-45B6-AA97-1331D5481B23}" srcOrd="0" destOrd="0" presId="urn:microsoft.com/office/officeart/2011/layout/HexagonRadial"/>
    <dgm:cxn modelId="{F890882E-2F8C-4590-8E46-0B0C390BA5E7}" type="presParOf" srcId="{4512D27A-FBF0-45FA-A98C-3A05B7B6D26D}" destId="{3B1B794E-4869-4B2F-AC11-8EB83390829A}" srcOrd="8" destOrd="0" presId="urn:microsoft.com/office/officeart/2011/layout/HexagonRadial"/>
    <dgm:cxn modelId="{6BCB967C-0505-4764-AB55-A665EBF21760}" type="presParOf" srcId="{4512D27A-FBF0-45FA-A98C-3A05B7B6D26D}" destId="{31CA7C40-E5DD-4420-BCD4-0389E962177B}" srcOrd="9" destOrd="0" presId="urn:microsoft.com/office/officeart/2011/layout/HexagonRadial"/>
    <dgm:cxn modelId="{5453B03A-CF14-440C-86D4-12EF55FFAF22}" type="presParOf" srcId="{31CA7C40-E5DD-4420-BCD4-0389E962177B}" destId="{8A807E00-0DB8-4F4D-9343-ACC3EF6B6E03}" srcOrd="0" destOrd="0" presId="urn:microsoft.com/office/officeart/2011/layout/HexagonRadial"/>
    <dgm:cxn modelId="{B91B8978-A9B6-4029-A2AF-EE261651F98D}" type="presParOf" srcId="{4512D27A-FBF0-45FA-A98C-3A05B7B6D26D}" destId="{4962FA62-0C09-40D6-B79A-E14BEB514BC0}" srcOrd="10" destOrd="0" presId="urn:microsoft.com/office/officeart/2011/layout/HexagonRadial"/>
    <dgm:cxn modelId="{7E97B59B-744A-456D-A3ED-AA6C97A23631}" type="presParOf" srcId="{4512D27A-FBF0-45FA-A98C-3A05B7B6D26D}" destId="{1B15AEA7-E5B5-44B8-B216-7C5268CF3862}" srcOrd="11" destOrd="0" presId="urn:microsoft.com/office/officeart/2011/layout/HexagonRadial"/>
    <dgm:cxn modelId="{8750FA77-06B5-4BA1-B41E-52751E92E346}" type="presParOf" srcId="{1B15AEA7-E5B5-44B8-B216-7C5268CF3862}" destId="{3BF1F0C5-AB90-47D5-A95A-509130FA8144}" srcOrd="0" destOrd="0" presId="urn:microsoft.com/office/officeart/2011/layout/HexagonRadial"/>
    <dgm:cxn modelId="{54903294-A05A-4289-93E0-B98292FF1EAC}" type="presParOf" srcId="{4512D27A-FBF0-45FA-A98C-3A05B7B6D26D}" destId="{F9B44C95-E17A-44EA-9B34-5B7D6E207A4C}" srcOrd="12" destOrd="0" presId="urn:microsoft.com/office/officeart/2011/layout/HexagonRadial"/>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C5C2048-C1D0-4591-8844-5E2C14C78E44}" type="doc">
      <dgm:prSet loTypeId="urn:microsoft.com/office/officeart/2011/layout/HexagonRadial" loCatId="officeonline" qsTypeId="urn:microsoft.com/office/officeart/2005/8/quickstyle/simple5#6" qsCatId="simple" csTypeId="urn:microsoft.com/office/officeart/2005/8/colors/colorful5#4" csCatId="colorful" phldr="1"/>
      <dgm:spPr/>
      <dgm:t>
        <a:bodyPr/>
        <a:lstStyle/>
        <a:p>
          <a:endParaRPr lang="en-US"/>
        </a:p>
      </dgm:t>
    </dgm:pt>
    <dgm:pt modelId="{06E1DD42-581E-4D80-AB7B-D5749E554E70}">
      <dgm:prSet phldrT="[Text]" custT="1">
        <dgm:style>
          <a:lnRef idx="2">
            <a:schemeClr val="accent1">
              <a:shade val="50000"/>
            </a:schemeClr>
          </a:lnRef>
          <a:fillRef idx="1">
            <a:schemeClr val="accent1"/>
          </a:fillRef>
          <a:effectRef idx="0">
            <a:schemeClr val="accent1"/>
          </a:effectRef>
          <a:fontRef idx="minor">
            <a:schemeClr val="lt1"/>
          </a:fontRef>
        </dgm:style>
      </dgm:prSet>
      <dgm:spPr>
        <a:solidFill>
          <a:schemeClr val="bg1"/>
        </a:solidFill>
      </dgm:spPr>
      <dgm:t>
        <a:bodyPr/>
        <a:lstStyle/>
        <a:p>
          <a:r>
            <a:rPr lang="en-US" sz="1400" dirty="0">
              <a:solidFill>
                <a:schemeClr val="tx1"/>
              </a:solidFill>
            </a:rPr>
            <a:t>Big Data</a:t>
          </a:r>
        </a:p>
      </dgm:t>
    </dgm:pt>
    <dgm:pt modelId="{546D9987-4807-436B-9CDD-EABCAF298597}" cxnId="{0FB5255C-CC71-4585-A1F9-D901761CF419}" type="parTrans">
      <dgm:prSet/>
      <dgm:spPr/>
      <dgm:t>
        <a:bodyPr/>
        <a:lstStyle/>
        <a:p>
          <a:endParaRPr lang="en-US" sz="1400"/>
        </a:p>
      </dgm:t>
    </dgm:pt>
    <dgm:pt modelId="{68E00263-17AC-43F6-8431-CD7F2CA4736D}" cxnId="{0FB5255C-CC71-4585-A1F9-D901761CF419}" type="sibTrans">
      <dgm:prSet/>
      <dgm:spPr/>
      <dgm:t>
        <a:bodyPr/>
        <a:lstStyle/>
        <a:p>
          <a:endParaRPr lang="en-US" sz="1400"/>
        </a:p>
      </dgm:t>
    </dgm:pt>
    <dgm:pt modelId="{22786E4E-63A4-4AB1-A4D3-DE4A1DF198DA}">
      <dgm:prSet phldrT="[Text]" custT="1">
        <dgm:style>
          <a:lnRef idx="2">
            <a:schemeClr val="dk1"/>
          </a:lnRef>
          <a:fillRef idx="1">
            <a:schemeClr val="lt1"/>
          </a:fillRef>
          <a:effectRef idx="0">
            <a:schemeClr val="dk1"/>
          </a:effectRef>
          <a:fontRef idx="minor">
            <a:schemeClr val="dk1"/>
          </a:fontRef>
        </dgm:style>
      </dgm:prSet>
      <dgm:spPr/>
      <dgm:t>
        <a:bodyPr/>
        <a:lstStyle/>
        <a:p>
          <a:pPr>
            <a:lnSpc>
              <a:spcPct val="80000"/>
            </a:lnSpc>
            <a:spcAft>
              <a:spcPts val="0"/>
            </a:spcAft>
          </a:pPr>
          <a:r>
            <a:rPr lang="en-US" altLang="zh-CN" sz="1400" dirty="0" err="1"/>
            <a:t>Multimodel</a:t>
          </a:r>
          <a:r>
            <a:rPr lang="en-US" altLang="zh-CN" sz="1400" dirty="0"/>
            <a:t> </a:t>
          </a:r>
          <a:r>
            <a:rPr lang="en-US" sz="1400" dirty="0"/>
            <a:t>Optimization</a:t>
          </a:r>
        </a:p>
        <a:p>
          <a:pPr>
            <a:lnSpc>
              <a:spcPct val="80000"/>
            </a:lnSpc>
            <a:spcAft>
              <a:spcPts val="0"/>
            </a:spcAft>
          </a:pPr>
          <a:r>
            <a:rPr lang="en-US" sz="1400" dirty="0"/>
            <a:t>&amp; </a:t>
          </a:r>
        </a:p>
        <a:p>
          <a:pPr>
            <a:lnSpc>
              <a:spcPct val="80000"/>
            </a:lnSpc>
            <a:spcAft>
              <a:spcPts val="0"/>
            </a:spcAft>
          </a:pPr>
          <a:r>
            <a:rPr lang="en-US" sz="1400" dirty="0"/>
            <a:t>Scheduling and Routing</a:t>
          </a:r>
        </a:p>
      </dgm:t>
    </dgm:pt>
    <dgm:pt modelId="{1A07D124-82D2-4CC3-85CD-CBB38C64CA71}" cxnId="{490E4EC6-1ED0-4C2F-B022-68E7F4C74DC4}" type="parTrans">
      <dgm:prSet/>
      <dgm:spPr/>
      <dgm:t>
        <a:bodyPr/>
        <a:lstStyle/>
        <a:p>
          <a:endParaRPr lang="en-US" sz="1400"/>
        </a:p>
      </dgm:t>
    </dgm:pt>
    <dgm:pt modelId="{F4B92891-D349-4056-9016-6AC47644FF13}" cxnId="{490E4EC6-1ED0-4C2F-B022-68E7F4C74DC4}" type="sibTrans">
      <dgm:prSet/>
      <dgm:spPr/>
      <dgm:t>
        <a:bodyPr/>
        <a:lstStyle/>
        <a:p>
          <a:endParaRPr lang="en-US" sz="1400"/>
        </a:p>
      </dgm:t>
    </dgm:pt>
    <dgm:pt modelId="{EC34B7C9-187D-48E0-85D2-CF8013D8D789}">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Highway Capacity &amp;  Signal Timing Models</a:t>
          </a:r>
        </a:p>
      </dgm:t>
    </dgm:pt>
    <dgm:pt modelId="{7445C809-C9A3-4D41-AD4C-701FB1DE1AA0}" cxnId="{871D241C-6D2C-45B8-BE2A-C14EFC6CFE31}" type="parTrans">
      <dgm:prSet/>
      <dgm:spPr/>
      <dgm:t>
        <a:bodyPr/>
        <a:lstStyle/>
        <a:p>
          <a:endParaRPr lang="en-US" sz="1400"/>
        </a:p>
      </dgm:t>
    </dgm:pt>
    <dgm:pt modelId="{BA35D2C9-E404-4111-A001-CAB5702D1F9F}" cxnId="{871D241C-6D2C-45B8-BE2A-C14EFC6CFE31}" type="sibTrans">
      <dgm:prSet/>
      <dgm:spPr/>
      <dgm:t>
        <a:bodyPr/>
        <a:lstStyle/>
        <a:p>
          <a:endParaRPr lang="en-US" sz="1400"/>
        </a:p>
      </dgm:t>
    </dgm:pt>
    <dgm:pt modelId="{25D0BC2E-D8B7-4B4C-B8E8-7CC06BC4C312}">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Micro-simulation Models</a:t>
          </a:r>
        </a:p>
      </dgm:t>
    </dgm:pt>
    <dgm:pt modelId="{3FFCDBFD-0652-4C24-9C42-1DA649437987}" cxnId="{2D7BAE02-0E40-47E0-9DD1-695CDC54E521}" type="parTrans">
      <dgm:prSet/>
      <dgm:spPr/>
      <dgm:t>
        <a:bodyPr/>
        <a:lstStyle/>
        <a:p>
          <a:endParaRPr lang="en-US" sz="1400"/>
        </a:p>
      </dgm:t>
    </dgm:pt>
    <dgm:pt modelId="{D860B475-3B07-4606-8F33-5FAE56F84C9C}" cxnId="{2D7BAE02-0E40-47E0-9DD1-695CDC54E521}" type="sibTrans">
      <dgm:prSet/>
      <dgm:spPr/>
      <dgm:t>
        <a:bodyPr/>
        <a:lstStyle/>
        <a:p>
          <a:endParaRPr lang="en-US" sz="1400"/>
        </a:p>
      </dgm:t>
    </dgm:pt>
    <dgm:pt modelId="{B3B2E6F3-6E41-449C-BCBD-25EAE245986D}">
      <dgm:prSet phldrT="[Text]" custT="1">
        <dgm:style>
          <a:lnRef idx="2">
            <a:schemeClr val="dk1"/>
          </a:lnRef>
          <a:fillRef idx="1">
            <a:schemeClr val="lt1"/>
          </a:fillRef>
          <a:effectRef idx="0">
            <a:schemeClr val="dk1"/>
          </a:effectRef>
          <a:fontRef idx="minor">
            <a:schemeClr val="dk1"/>
          </a:fontRef>
        </dgm:style>
      </dgm:prSet>
      <dgm:spPr>
        <a:solidFill>
          <a:schemeClr val="tx1"/>
        </a:solidFill>
      </dgm:spPr>
      <dgm:t>
        <a:bodyPr/>
        <a:lstStyle/>
        <a:p>
          <a:r>
            <a:rPr lang="en-US" sz="1400" dirty="0">
              <a:solidFill>
                <a:schemeClr val="bg1"/>
              </a:solidFill>
            </a:rPr>
            <a:t>Traffic Stream Model &amp;Dynamic Assignment Models</a:t>
          </a:r>
        </a:p>
      </dgm:t>
    </dgm:pt>
    <dgm:pt modelId="{1CAB2E66-AED6-47B5-9271-733643CA42A6}" cxnId="{27BEBAFB-E3F3-43D9-9F2F-8FD57430AC96}" type="parTrans">
      <dgm:prSet/>
      <dgm:spPr/>
      <dgm:t>
        <a:bodyPr/>
        <a:lstStyle/>
        <a:p>
          <a:endParaRPr lang="en-US" sz="1400"/>
        </a:p>
      </dgm:t>
    </dgm:pt>
    <dgm:pt modelId="{793FE863-F68F-4F64-A2A5-3BD1191B6926}" cxnId="{27BEBAFB-E3F3-43D9-9F2F-8FD57430AC96}" type="sibTrans">
      <dgm:prSet/>
      <dgm:spPr/>
      <dgm:t>
        <a:bodyPr/>
        <a:lstStyle/>
        <a:p>
          <a:endParaRPr lang="en-US" sz="1400"/>
        </a:p>
      </dgm:t>
    </dgm:pt>
    <dgm:pt modelId="{76307505-1441-4572-A9C4-2A8C0B8D01F4}">
      <dgm:prSet phldrT="[Text]" custT="1">
        <dgm:style>
          <a:lnRef idx="2">
            <a:schemeClr val="dk1"/>
          </a:lnRef>
          <a:fillRef idx="1">
            <a:schemeClr val="lt1"/>
          </a:fillRef>
          <a:effectRef idx="0">
            <a:schemeClr val="dk1"/>
          </a:effectRef>
          <a:fontRef idx="minor">
            <a:schemeClr val="dk1"/>
          </a:fontRef>
        </dgm:style>
      </dgm:prSet>
      <dgm:spPr>
        <a:solidFill>
          <a:schemeClr val="bg1"/>
        </a:solidFill>
      </dgm:spPr>
      <dgm:t>
        <a:bodyPr/>
        <a:lstStyle/>
        <a:p>
          <a:r>
            <a:rPr lang="en-US" sz="1400" dirty="0">
              <a:solidFill>
                <a:schemeClr val="tx1"/>
              </a:solidFill>
            </a:rPr>
            <a:t>Travel Demand Forecasting Models</a:t>
          </a:r>
        </a:p>
      </dgm:t>
    </dgm:pt>
    <dgm:pt modelId="{990A01C6-98A9-4728-A16C-DB3B92B39F25}" cxnId="{45364C5D-EAD2-40BB-A90E-EFDDCCD3C649}" type="parTrans">
      <dgm:prSet/>
      <dgm:spPr/>
      <dgm:t>
        <a:bodyPr/>
        <a:lstStyle/>
        <a:p>
          <a:endParaRPr lang="en-US" sz="1400"/>
        </a:p>
      </dgm:t>
    </dgm:pt>
    <dgm:pt modelId="{1AF7C470-93FF-42DE-A2E7-4ED04CF4087D}" cxnId="{45364C5D-EAD2-40BB-A90E-EFDDCCD3C649}" type="sibTrans">
      <dgm:prSet/>
      <dgm:spPr/>
      <dgm:t>
        <a:bodyPr/>
        <a:lstStyle/>
        <a:p>
          <a:endParaRPr lang="en-US" sz="1400"/>
        </a:p>
      </dgm:t>
    </dgm:pt>
    <dgm:pt modelId="{12956DA9-1058-4BF2-AC75-EF6695654B89}">
      <dgm:prSet phldrT="[Text]" custT="1"/>
      <dgm:spPr/>
      <dgm:t>
        <a:bodyPr/>
        <a:lstStyle/>
        <a:p>
          <a:r>
            <a:rPr lang="en-US" sz="1500" b="1" dirty="0"/>
            <a:t>AMS </a:t>
          </a:r>
          <a:br>
            <a:rPr lang="en-US" sz="1500" b="1" dirty="0"/>
          </a:br>
          <a:r>
            <a:rPr lang="en-US" sz="1500" b="1" dirty="0"/>
            <a:t>Data Hub</a:t>
          </a:r>
        </a:p>
      </dgm:t>
    </dgm:pt>
    <dgm:pt modelId="{1FA80158-147A-48FB-9205-582B5885AFFB}" cxnId="{C8B9392C-6BAA-4EE2-958E-59A2C9C7E5AC}" type="sibTrans">
      <dgm:prSet/>
      <dgm:spPr/>
      <dgm:t>
        <a:bodyPr/>
        <a:lstStyle/>
        <a:p>
          <a:endParaRPr lang="en-US" sz="1400"/>
        </a:p>
      </dgm:t>
    </dgm:pt>
    <dgm:pt modelId="{F5370E3D-0429-4C33-920E-2783B1D5D7CC}" cxnId="{C8B9392C-6BAA-4EE2-958E-59A2C9C7E5AC}" type="parTrans">
      <dgm:prSet/>
      <dgm:spPr/>
      <dgm:t>
        <a:bodyPr/>
        <a:lstStyle/>
        <a:p>
          <a:endParaRPr lang="en-US" sz="1400"/>
        </a:p>
      </dgm:t>
    </dgm:pt>
    <dgm:pt modelId="{4512D27A-FBF0-45FA-A98C-3A05B7B6D26D}" type="pres">
      <dgm:prSet presAssocID="{6C5C2048-C1D0-4591-8844-5E2C14C78E44}" presName="Name0" presStyleCnt="0">
        <dgm:presLayoutVars>
          <dgm:chMax val="1"/>
          <dgm:chPref val="1"/>
          <dgm:dir/>
          <dgm:animOne val="branch"/>
          <dgm:animLvl val="lvl"/>
        </dgm:presLayoutVars>
      </dgm:prSet>
      <dgm:spPr/>
    </dgm:pt>
    <dgm:pt modelId="{94C7F924-A6FB-454B-A799-AE32A0595BD4}" type="pres">
      <dgm:prSet presAssocID="{12956DA9-1058-4BF2-AC75-EF6695654B89}" presName="Parent" presStyleLbl="node0" presStyleIdx="0" presStyleCnt="1">
        <dgm:presLayoutVars>
          <dgm:chMax val="6"/>
          <dgm:chPref val="6"/>
        </dgm:presLayoutVars>
      </dgm:prSet>
      <dgm:spPr/>
    </dgm:pt>
    <dgm:pt modelId="{51B488D7-83B9-4BE5-A0DC-056A0629F9A2}" type="pres">
      <dgm:prSet presAssocID="{06E1DD42-581E-4D80-AB7B-D5749E554E70}" presName="Accent1" presStyleCnt="0"/>
      <dgm:spPr/>
    </dgm:pt>
    <dgm:pt modelId="{4D6F8E0B-0AF3-40D5-A5CC-30986F44AAEF}" type="pres">
      <dgm:prSet presAssocID="{06E1DD42-581E-4D80-AB7B-D5749E554E70}" presName="Accent" presStyleLbl="bgShp" presStyleIdx="0" presStyleCnt="6"/>
      <dgm:spPr/>
    </dgm:pt>
    <dgm:pt modelId="{5E593337-AB06-4724-B406-EEC2944C6143}" type="pres">
      <dgm:prSet presAssocID="{06E1DD42-581E-4D80-AB7B-D5749E554E70}" presName="Child1" presStyleLbl="node1" presStyleIdx="0" presStyleCnt="6">
        <dgm:presLayoutVars>
          <dgm:chMax val="0"/>
          <dgm:chPref val="0"/>
          <dgm:bulletEnabled val="1"/>
        </dgm:presLayoutVars>
      </dgm:prSet>
      <dgm:spPr/>
    </dgm:pt>
    <dgm:pt modelId="{BD553C59-2315-4C03-B89A-59CBC9A074F8}" type="pres">
      <dgm:prSet presAssocID="{22786E4E-63A4-4AB1-A4D3-DE4A1DF198DA}" presName="Accent2" presStyleCnt="0"/>
      <dgm:spPr/>
    </dgm:pt>
    <dgm:pt modelId="{6EDEB104-6957-4173-9B23-BA967E80BC91}" type="pres">
      <dgm:prSet presAssocID="{22786E4E-63A4-4AB1-A4D3-DE4A1DF198DA}" presName="Accent" presStyleLbl="bgShp" presStyleIdx="1" presStyleCnt="6"/>
      <dgm:spPr>
        <a:noFill/>
      </dgm:spPr>
    </dgm:pt>
    <dgm:pt modelId="{6A40E36C-87ED-4EDF-9B6A-511242323940}" type="pres">
      <dgm:prSet presAssocID="{22786E4E-63A4-4AB1-A4D3-DE4A1DF198DA}" presName="Child2" presStyleLbl="node1" presStyleIdx="1" presStyleCnt="6" custScaleX="111022">
        <dgm:presLayoutVars>
          <dgm:chMax val="0"/>
          <dgm:chPref val="0"/>
          <dgm:bulletEnabled val="1"/>
        </dgm:presLayoutVars>
      </dgm:prSet>
      <dgm:spPr/>
    </dgm:pt>
    <dgm:pt modelId="{521F1CC1-4FD6-4706-A63E-C609DA652840}" type="pres">
      <dgm:prSet presAssocID="{EC34B7C9-187D-48E0-85D2-CF8013D8D789}" presName="Accent3" presStyleCnt="0"/>
      <dgm:spPr/>
    </dgm:pt>
    <dgm:pt modelId="{64E7802A-4DBE-4FD2-93C7-ACDABD584CDD}" type="pres">
      <dgm:prSet presAssocID="{EC34B7C9-187D-48E0-85D2-CF8013D8D789}" presName="Accent" presStyleLbl="bgShp" presStyleIdx="2" presStyleCnt="6"/>
      <dgm:spPr>
        <a:noFill/>
      </dgm:spPr>
    </dgm:pt>
    <dgm:pt modelId="{4538495D-6D78-4449-B692-079373E342C5}" type="pres">
      <dgm:prSet presAssocID="{EC34B7C9-187D-48E0-85D2-CF8013D8D789}" presName="Child3" presStyleLbl="node1" presStyleIdx="2" presStyleCnt="6">
        <dgm:presLayoutVars>
          <dgm:chMax val="0"/>
          <dgm:chPref val="0"/>
          <dgm:bulletEnabled val="1"/>
        </dgm:presLayoutVars>
      </dgm:prSet>
      <dgm:spPr/>
    </dgm:pt>
    <dgm:pt modelId="{60CA62F0-40F6-496A-9FCA-C28D4AC677ED}" type="pres">
      <dgm:prSet presAssocID="{25D0BC2E-D8B7-4B4C-B8E8-7CC06BC4C312}" presName="Accent4" presStyleCnt="0"/>
      <dgm:spPr/>
    </dgm:pt>
    <dgm:pt modelId="{0BE847A5-7988-45B6-AA97-1331D5481B23}" type="pres">
      <dgm:prSet presAssocID="{25D0BC2E-D8B7-4B4C-B8E8-7CC06BC4C312}" presName="Accent" presStyleLbl="bgShp" presStyleIdx="3" presStyleCnt="6"/>
      <dgm:spPr>
        <a:noFill/>
      </dgm:spPr>
    </dgm:pt>
    <dgm:pt modelId="{3B1B794E-4869-4B2F-AC11-8EB83390829A}" type="pres">
      <dgm:prSet presAssocID="{25D0BC2E-D8B7-4B4C-B8E8-7CC06BC4C312}" presName="Child4" presStyleLbl="node1" presStyleIdx="3" presStyleCnt="6">
        <dgm:presLayoutVars>
          <dgm:chMax val="0"/>
          <dgm:chPref val="0"/>
          <dgm:bulletEnabled val="1"/>
        </dgm:presLayoutVars>
      </dgm:prSet>
      <dgm:spPr/>
    </dgm:pt>
    <dgm:pt modelId="{31CA7C40-E5DD-4420-BCD4-0389E962177B}" type="pres">
      <dgm:prSet presAssocID="{B3B2E6F3-6E41-449C-BCBD-25EAE245986D}" presName="Accent5" presStyleCnt="0"/>
      <dgm:spPr/>
    </dgm:pt>
    <dgm:pt modelId="{8A807E00-0DB8-4F4D-9343-ACC3EF6B6E03}" type="pres">
      <dgm:prSet presAssocID="{B3B2E6F3-6E41-449C-BCBD-25EAE245986D}" presName="Accent" presStyleLbl="bgShp" presStyleIdx="4" presStyleCnt="6"/>
      <dgm:spPr>
        <a:noFill/>
      </dgm:spPr>
    </dgm:pt>
    <dgm:pt modelId="{4962FA62-0C09-40D6-B79A-E14BEB514BC0}" type="pres">
      <dgm:prSet presAssocID="{B3B2E6F3-6E41-449C-BCBD-25EAE245986D}" presName="Child5" presStyleLbl="node1" presStyleIdx="4" presStyleCnt="6">
        <dgm:presLayoutVars>
          <dgm:chMax val="0"/>
          <dgm:chPref val="0"/>
          <dgm:bulletEnabled val="1"/>
        </dgm:presLayoutVars>
      </dgm:prSet>
      <dgm:spPr/>
    </dgm:pt>
    <dgm:pt modelId="{1B15AEA7-E5B5-44B8-B216-7C5268CF3862}" type="pres">
      <dgm:prSet presAssocID="{76307505-1441-4572-A9C4-2A8C0B8D01F4}" presName="Accent6" presStyleCnt="0"/>
      <dgm:spPr/>
    </dgm:pt>
    <dgm:pt modelId="{3BF1F0C5-AB90-47D5-A95A-509130FA8144}" type="pres">
      <dgm:prSet presAssocID="{76307505-1441-4572-A9C4-2A8C0B8D01F4}" presName="Accent" presStyleLbl="bgShp" presStyleIdx="5" presStyleCnt="6" custLinFactY="-100000" custLinFactNeighborX="85557" custLinFactNeighborY="-108141"/>
      <dgm:spPr>
        <a:noFill/>
      </dgm:spPr>
    </dgm:pt>
    <dgm:pt modelId="{F9B44C95-E17A-44EA-9B34-5B7D6E207A4C}" type="pres">
      <dgm:prSet presAssocID="{76307505-1441-4572-A9C4-2A8C0B8D01F4}" presName="Child6" presStyleLbl="node1" presStyleIdx="5" presStyleCnt="6">
        <dgm:presLayoutVars>
          <dgm:chMax val="0"/>
          <dgm:chPref val="0"/>
          <dgm:bulletEnabled val="1"/>
        </dgm:presLayoutVars>
      </dgm:prSet>
      <dgm:spPr/>
    </dgm:pt>
  </dgm:ptLst>
  <dgm:cxnLst>
    <dgm:cxn modelId="{2D7BAE02-0E40-47E0-9DD1-695CDC54E521}" srcId="{12956DA9-1058-4BF2-AC75-EF6695654B89}" destId="{25D0BC2E-D8B7-4B4C-B8E8-7CC06BC4C312}" srcOrd="3" destOrd="0" parTransId="{3FFCDBFD-0652-4C24-9C42-1DA649437987}" sibTransId="{D860B475-3B07-4606-8F33-5FAE56F84C9C}"/>
    <dgm:cxn modelId="{92BB8109-229D-4BB1-96B6-7BD9D6B408BD}" type="presOf" srcId="{EC34B7C9-187D-48E0-85D2-CF8013D8D789}" destId="{4538495D-6D78-4449-B692-079373E342C5}" srcOrd="0" destOrd="0" presId="urn:microsoft.com/office/officeart/2011/layout/HexagonRadial"/>
    <dgm:cxn modelId="{398F8716-929C-4092-BE5B-FFC7D6A06521}" type="presOf" srcId="{12956DA9-1058-4BF2-AC75-EF6695654B89}" destId="{94C7F924-A6FB-454B-A799-AE32A0595BD4}" srcOrd="0" destOrd="0" presId="urn:microsoft.com/office/officeart/2011/layout/HexagonRadial"/>
    <dgm:cxn modelId="{871D241C-6D2C-45B8-BE2A-C14EFC6CFE31}" srcId="{12956DA9-1058-4BF2-AC75-EF6695654B89}" destId="{EC34B7C9-187D-48E0-85D2-CF8013D8D789}" srcOrd="2" destOrd="0" parTransId="{7445C809-C9A3-4D41-AD4C-701FB1DE1AA0}" sibTransId="{BA35D2C9-E404-4111-A001-CAB5702D1F9F}"/>
    <dgm:cxn modelId="{E444CF21-3E4E-4721-9949-32D5283A3731}" type="presOf" srcId="{B3B2E6F3-6E41-449C-BCBD-25EAE245986D}" destId="{4962FA62-0C09-40D6-B79A-E14BEB514BC0}" srcOrd="0" destOrd="0" presId="urn:microsoft.com/office/officeart/2011/layout/HexagonRadial"/>
    <dgm:cxn modelId="{C8B9392C-6BAA-4EE2-958E-59A2C9C7E5AC}" srcId="{6C5C2048-C1D0-4591-8844-5E2C14C78E44}" destId="{12956DA9-1058-4BF2-AC75-EF6695654B89}" srcOrd="0" destOrd="0" parTransId="{F5370E3D-0429-4C33-920E-2783B1D5D7CC}" sibTransId="{1FA80158-147A-48FB-9205-582B5885AFFB}"/>
    <dgm:cxn modelId="{0FB5255C-CC71-4585-A1F9-D901761CF419}" srcId="{12956DA9-1058-4BF2-AC75-EF6695654B89}" destId="{06E1DD42-581E-4D80-AB7B-D5749E554E70}" srcOrd="0" destOrd="0" parTransId="{546D9987-4807-436B-9CDD-EABCAF298597}" sibTransId="{68E00263-17AC-43F6-8431-CD7F2CA4736D}"/>
    <dgm:cxn modelId="{45364C5D-EAD2-40BB-A90E-EFDDCCD3C649}" srcId="{12956DA9-1058-4BF2-AC75-EF6695654B89}" destId="{76307505-1441-4572-A9C4-2A8C0B8D01F4}" srcOrd="5" destOrd="0" parTransId="{990A01C6-98A9-4728-A16C-DB3B92B39F25}" sibTransId="{1AF7C470-93FF-42DE-A2E7-4ED04CF4087D}"/>
    <dgm:cxn modelId="{DCB85152-568B-4139-B3D1-8C9D6A15BFBA}" type="presOf" srcId="{06E1DD42-581E-4D80-AB7B-D5749E554E70}" destId="{5E593337-AB06-4724-B406-EEC2944C6143}" srcOrd="0" destOrd="0" presId="urn:microsoft.com/office/officeart/2011/layout/HexagonRadial"/>
    <dgm:cxn modelId="{EA0D7AA3-0E1E-46AF-BD23-FA6745E2D289}" type="presOf" srcId="{25D0BC2E-D8B7-4B4C-B8E8-7CC06BC4C312}" destId="{3B1B794E-4869-4B2F-AC11-8EB83390829A}" srcOrd="0" destOrd="0" presId="urn:microsoft.com/office/officeart/2011/layout/HexagonRadial"/>
    <dgm:cxn modelId="{ED4F87B7-D09A-4FA3-8D65-48D59F3297F0}" type="presOf" srcId="{6C5C2048-C1D0-4591-8844-5E2C14C78E44}" destId="{4512D27A-FBF0-45FA-A98C-3A05B7B6D26D}" srcOrd="0" destOrd="0" presId="urn:microsoft.com/office/officeart/2011/layout/HexagonRadial"/>
    <dgm:cxn modelId="{26DB31C4-5977-476C-AFD5-146A5199FDE5}" type="presOf" srcId="{76307505-1441-4572-A9C4-2A8C0B8D01F4}" destId="{F9B44C95-E17A-44EA-9B34-5B7D6E207A4C}" srcOrd="0" destOrd="0" presId="urn:microsoft.com/office/officeart/2011/layout/HexagonRadial"/>
    <dgm:cxn modelId="{490E4EC6-1ED0-4C2F-B022-68E7F4C74DC4}" srcId="{12956DA9-1058-4BF2-AC75-EF6695654B89}" destId="{22786E4E-63A4-4AB1-A4D3-DE4A1DF198DA}" srcOrd="1" destOrd="0" parTransId="{1A07D124-82D2-4CC3-85CD-CBB38C64CA71}" sibTransId="{F4B92891-D349-4056-9016-6AC47644FF13}"/>
    <dgm:cxn modelId="{4338F1CB-00B5-4204-A5AE-D21E60F46051}" type="presOf" srcId="{22786E4E-63A4-4AB1-A4D3-DE4A1DF198DA}" destId="{6A40E36C-87ED-4EDF-9B6A-511242323940}" srcOrd="0" destOrd="0" presId="urn:microsoft.com/office/officeart/2011/layout/HexagonRadial"/>
    <dgm:cxn modelId="{27BEBAFB-E3F3-43D9-9F2F-8FD57430AC96}" srcId="{12956DA9-1058-4BF2-AC75-EF6695654B89}" destId="{B3B2E6F3-6E41-449C-BCBD-25EAE245986D}" srcOrd="4" destOrd="0" parTransId="{1CAB2E66-AED6-47B5-9271-733643CA42A6}" sibTransId="{793FE863-F68F-4F64-A2A5-3BD1191B6926}"/>
    <dgm:cxn modelId="{3CDF26E2-0833-4B1E-8E94-A0C1990C7B92}" type="presParOf" srcId="{4512D27A-FBF0-45FA-A98C-3A05B7B6D26D}" destId="{94C7F924-A6FB-454B-A799-AE32A0595BD4}" srcOrd="0" destOrd="0" presId="urn:microsoft.com/office/officeart/2011/layout/HexagonRadial"/>
    <dgm:cxn modelId="{72834A5E-82F9-4448-9837-C8E74C097A65}" type="presParOf" srcId="{4512D27A-FBF0-45FA-A98C-3A05B7B6D26D}" destId="{51B488D7-83B9-4BE5-A0DC-056A0629F9A2}" srcOrd="1" destOrd="0" presId="urn:microsoft.com/office/officeart/2011/layout/HexagonRadial"/>
    <dgm:cxn modelId="{2BD4B6DA-CB6F-4090-B1F8-BB89CBBF6250}" type="presParOf" srcId="{51B488D7-83B9-4BE5-A0DC-056A0629F9A2}" destId="{4D6F8E0B-0AF3-40D5-A5CC-30986F44AAEF}" srcOrd="0" destOrd="0" presId="urn:microsoft.com/office/officeart/2011/layout/HexagonRadial"/>
    <dgm:cxn modelId="{D34C5B88-B27D-4CA4-8BAA-580E5EDDDC3E}" type="presParOf" srcId="{4512D27A-FBF0-45FA-A98C-3A05B7B6D26D}" destId="{5E593337-AB06-4724-B406-EEC2944C6143}" srcOrd="2" destOrd="0" presId="urn:microsoft.com/office/officeart/2011/layout/HexagonRadial"/>
    <dgm:cxn modelId="{845861B3-3A39-433F-9FDF-327E85728E45}" type="presParOf" srcId="{4512D27A-FBF0-45FA-A98C-3A05B7B6D26D}" destId="{BD553C59-2315-4C03-B89A-59CBC9A074F8}" srcOrd="3" destOrd="0" presId="urn:microsoft.com/office/officeart/2011/layout/HexagonRadial"/>
    <dgm:cxn modelId="{391EDD2C-50B7-468B-94E9-BB9B510C6080}" type="presParOf" srcId="{BD553C59-2315-4C03-B89A-59CBC9A074F8}" destId="{6EDEB104-6957-4173-9B23-BA967E80BC91}" srcOrd="0" destOrd="0" presId="urn:microsoft.com/office/officeart/2011/layout/HexagonRadial"/>
    <dgm:cxn modelId="{F7ADCB07-B5E3-4CA8-920B-4D1B8B326768}" type="presParOf" srcId="{4512D27A-FBF0-45FA-A98C-3A05B7B6D26D}" destId="{6A40E36C-87ED-4EDF-9B6A-511242323940}" srcOrd="4" destOrd="0" presId="urn:microsoft.com/office/officeart/2011/layout/HexagonRadial"/>
    <dgm:cxn modelId="{6169D271-B7EF-4ABD-B160-2B25E739FCA6}" type="presParOf" srcId="{4512D27A-FBF0-45FA-A98C-3A05B7B6D26D}" destId="{521F1CC1-4FD6-4706-A63E-C609DA652840}" srcOrd="5" destOrd="0" presId="urn:microsoft.com/office/officeart/2011/layout/HexagonRadial"/>
    <dgm:cxn modelId="{0A4C399F-D109-46B9-B5EF-97F9122EDAEB}" type="presParOf" srcId="{521F1CC1-4FD6-4706-A63E-C609DA652840}" destId="{64E7802A-4DBE-4FD2-93C7-ACDABD584CDD}" srcOrd="0" destOrd="0" presId="urn:microsoft.com/office/officeart/2011/layout/HexagonRadial"/>
    <dgm:cxn modelId="{33F2C43D-CF55-432B-ADF4-C82F2FDEA860}" type="presParOf" srcId="{4512D27A-FBF0-45FA-A98C-3A05B7B6D26D}" destId="{4538495D-6D78-4449-B692-079373E342C5}" srcOrd="6" destOrd="0" presId="urn:microsoft.com/office/officeart/2011/layout/HexagonRadial"/>
    <dgm:cxn modelId="{BCCD2213-48E8-435C-8DE5-907FA6B66B1A}" type="presParOf" srcId="{4512D27A-FBF0-45FA-A98C-3A05B7B6D26D}" destId="{60CA62F0-40F6-496A-9FCA-C28D4AC677ED}" srcOrd="7" destOrd="0" presId="urn:microsoft.com/office/officeart/2011/layout/HexagonRadial"/>
    <dgm:cxn modelId="{0CDD8FE9-C023-420D-A658-782D5EE02E1F}" type="presParOf" srcId="{60CA62F0-40F6-496A-9FCA-C28D4AC677ED}" destId="{0BE847A5-7988-45B6-AA97-1331D5481B23}" srcOrd="0" destOrd="0" presId="urn:microsoft.com/office/officeart/2011/layout/HexagonRadial"/>
    <dgm:cxn modelId="{F890882E-2F8C-4590-8E46-0B0C390BA5E7}" type="presParOf" srcId="{4512D27A-FBF0-45FA-A98C-3A05B7B6D26D}" destId="{3B1B794E-4869-4B2F-AC11-8EB83390829A}" srcOrd="8" destOrd="0" presId="urn:microsoft.com/office/officeart/2011/layout/HexagonRadial"/>
    <dgm:cxn modelId="{6BCB967C-0505-4764-AB55-A665EBF21760}" type="presParOf" srcId="{4512D27A-FBF0-45FA-A98C-3A05B7B6D26D}" destId="{31CA7C40-E5DD-4420-BCD4-0389E962177B}" srcOrd="9" destOrd="0" presId="urn:microsoft.com/office/officeart/2011/layout/HexagonRadial"/>
    <dgm:cxn modelId="{5453B03A-CF14-440C-86D4-12EF55FFAF22}" type="presParOf" srcId="{31CA7C40-E5DD-4420-BCD4-0389E962177B}" destId="{8A807E00-0DB8-4F4D-9343-ACC3EF6B6E03}" srcOrd="0" destOrd="0" presId="urn:microsoft.com/office/officeart/2011/layout/HexagonRadial"/>
    <dgm:cxn modelId="{B91B8978-A9B6-4029-A2AF-EE261651F98D}" type="presParOf" srcId="{4512D27A-FBF0-45FA-A98C-3A05B7B6D26D}" destId="{4962FA62-0C09-40D6-B79A-E14BEB514BC0}" srcOrd="10" destOrd="0" presId="urn:microsoft.com/office/officeart/2011/layout/HexagonRadial"/>
    <dgm:cxn modelId="{7E97B59B-744A-456D-A3ED-AA6C97A23631}" type="presParOf" srcId="{4512D27A-FBF0-45FA-A98C-3A05B7B6D26D}" destId="{1B15AEA7-E5B5-44B8-B216-7C5268CF3862}" srcOrd="11" destOrd="0" presId="urn:microsoft.com/office/officeart/2011/layout/HexagonRadial"/>
    <dgm:cxn modelId="{8750FA77-06B5-4BA1-B41E-52751E92E346}" type="presParOf" srcId="{1B15AEA7-E5B5-44B8-B216-7C5268CF3862}" destId="{3BF1F0C5-AB90-47D5-A95A-509130FA8144}" srcOrd="0" destOrd="0" presId="urn:microsoft.com/office/officeart/2011/layout/HexagonRadial"/>
    <dgm:cxn modelId="{54903294-A05A-4289-93E0-B98292FF1EAC}" type="presParOf" srcId="{4512D27A-FBF0-45FA-A98C-3A05B7B6D26D}" destId="{F9B44C95-E17A-44EA-9B34-5B7D6E207A4C}"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C5C2048-C1D0-4591-8844-5E2C14C78E44}" type="doc">
      <dgm:prSet loTypeId="urn:microsoft.com/office/officeart/2011/layout/HexagonRadial" loCatId="officeonline" qsTypeId="urn:microsoft.com/office/officeart/2005/8/quickstyle/simple5#6" qsCatId="simple" csTypeId="urn:microsoft.com/office/officeart/2005/8/colors/colorful5#4" csCatId="colorful" phldr="1"/>
      <dgm:spPr/>
      <dgm:t>
        <a:bodyPr/>
        <a:lstStyle/>
        <a:p>
          <a:endParaRPr lang="en-US"/>
        </a:p>
      </dgm:t>
    </dgm:pt>
    <dgm:pt modelId="{06E1DD42-581E-4D80-AB7B-D5749E554E70}">
      <dgm:prSet phldrT="[Text]" custT="1">
        <dgm:style>
          <a:lnRef idx="2">
            <a:schemeClr val="accent1">
              <a:shade val="50000"/>
            </a:schemeClr>
          </a:lnRef>
          <a:fillRef idx="1">
            <a:schemeClr val="accent1"/>
          </a:fillRef>
          <a:effectRef idx="0">
            <a:schemeClr val="accent1"/>
          </a:effectRef>
          <a:fontRef idx="minor">
            <a:schemeClr val="lt1"/>
          </a:fontRef>
        </dgm:style>
      </dgm:prSet>
      <dgm:spPr>
        <a:solidFill>
          <a:schemeClr val="bg1"/>
        </a:solidFill>
      </dgm:spPr>
      <dgm:t>
        <a:bodyPr/>
        <a:lstStyle/>
        <a:p>
          <a:r>
            <a:rPr lang="en-US" sz="1400" dirty="0">
              <a:solidFill>
                <a:schemeClr val="tx1"/>
              </a:solidFill>
            </a:rPr>
            <a:t>Big Data</a:t>
          </a:r>
        </a:p>
      </dgm:t>
    </dgm:pt>
    <dgm:pt modelId="{546D9987-4807-436B-9CDD-EABCAF298597}" cxnId="{0FB5255C-CC71-4585-A1F9-D901761CF419}" type="parTrans">
      <dgm:prSet/>
      <dgm:spPr/>
      <dgm:t>
        <a:bodyPr/>
        <a:lstStyle/>
        <a:p>
          <a:endParaRPr lang="en-US" sz="1400"/>
        </a:p>
      </dgm:t>
    </dgm:pt>
    <dgm:pt modelId="{68E00263-17AC-43F6-8431-CD7F2CA4736D}" cxnId="{0FB5255C-CC71-4585-A1F9-D901761CF419}" type="sibTrans">
      <dgm:prSet/>
      <dgm:spPr/>
      <dgm:t>
        <a:bodyPr/>
        <a:lstStyle/>
        <a:p>
          <a:endParaRPr lang="en-US" sz="1400"/>
        </a:p>
      </dgm:t>
    </dgm:pt>
    <dgm:pt modelId="{22786E4E-63A4-4AB1-A4D3-DE4A1DF198DA}">
      <dgm:prSet phldrT="[Text]" custT="1">
        <dgm:style>
          <a:lnRef idx="2">
            <a:schemeClr val="dk1"/>
          </a:lnRef>
          <a:fillRef idx="1">
            <a:schemeClr val="lt1"/>
          </a:fillRef>
          <a:effectRef idx="0">
            <a:schemeClr val="dk1"/>
          </a:effectRef>
          <a:fontRef idx="minor">
            <a:schemeClr val="dk1"/>
          </a:fontRef>
        </dgm:style>
      </dgm:prSet>
      <dgm:spPr/>
      <dgm:t>
        <a:bodyPr/>
        <a:lstStyle/>
        <a:p>
          <a:pPr>
            <a:lnSpc>
              <a:spcPct val="80000"/>
            </a:lnSpc>
            <a:spcAft>
              <a:spcPts val="0"/>
            </a:spcAft>
          </a:pPr>
          <a:r>
            <a:rPr lang="en-US" altLang="zh-CN" sz="1400" dirty="0" err="1"/>
            <a:t>Multimodel</a:t>
          </a:r>
          <a:r>
            <a:rPr lang="en-US" altLang="zh-CN" sz="1400" dirty="0"/>
            <a:t> </a:t>
          </a:r>
          <a:r>
            <a:rPr lang="en-US" sz="1400" dirty="0"/>
            <a:t>Optimization</a:t>
          </a:r>
        </a:p>
        <a:p>
          <a:pPr>
            <a:lnSpc>
              <a:spcPct val="80000"/>
            </a:lnSpc>
            <a:spcAft>
              <a:spcPts val="0"/>
            </a:spcAft>
          </a:pPr>
          <a:r>
            <a:rPr lang="en-US" sz="1400" dirty="0"/>
            <a:t>&amp; </a:t>
          </a:r>
        </a:p>
        <a:p>
          <a:pPr>
            <a:lnSpc>
              <a:spcPct val="80000"/>
            </a:lnSpc>
            <a:spcAft>
              <a:spcPts val="0"/>
            </a:spcAft>
          </a:pPr>
          <a:r>
            <a:rPr lang="en-US" sz="1400" dirty="0"/>
            <a:t>Scheduling and Routing</a:t>
          </a:r>
        </a:p>
      </dgm:t>
    </dgm:pt>
    <dgm:pt modelId="{1A07D124-82D2-4CC3-85CD-CBB38C64CA71}" cxnId="{490E4EC6-1ED0-4C2F-B022-68E7F4C74DC4}" type="parTrans">
      <dgm:prSet/>
      <dgm:spPr/>
      <dgm:t>
        <a:bodyPr/>
        <a:lstStyle/>
        <a:p>
          <a:endParaRPr lang="en-US" sz="1400"/>
        </a:p>
      </dgm:t>
    </dgm:pt>
    <dgm:pt modelId="{F4B92891-D349-4056-9016-6AC47644FF13}" cxnId="{490E4EC6-1ED0-4C2F-B022-68E7F4C74DC4}" type="sibTrans">
      <dgm:prSet/>
      <dgm:spPr/>
      <dgm:t>
        <a:bodyPr/>
        <a:lstStyle/>
        <a:p>
          <a:endParaRPr lang="en-US" sz="1400"/>
        </a:p>
      </dgm:t>
    </dgm:pt>
    <dgm:pt modelId="{EC34B7C9-187D-48E0-85D2-CF8013D8D789}">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Highway Capacity &amp;  Signal Timing Models</a:t>
          </a:r>
        </a:p>
      </dgm:t>
    </dgm:pt>
    <dgm:pt modelId="{7445C809-C9A3-4D41-AD4C-701FB1DE1AA0}" cxnId="{871D241C-6D2C-45B8-BE2A-C14EFC6CFE31}" type="parTrans">
      <dgm:prSet/>
      <dgm:spPr/>
      <dgm:t>
        <a:bodyPr/>
        <a:lstStyle/>
        <a:p>
          <a:endParaRPr lang="en-US" sz="1400"/>
        </a:p>
      </dgm:t>
    </dgm:pt>
    <dgm:pt modelId="{BA35D2C9-E404-4111-A001-CAB5702D1F9F}" cxnId="{871D241C-6D2C-45B8-BE2A-C14EFC6CFE31}" type="sibTrans">
      <dgm:prSet/>
      <dgm:spPr/>
      <dgm:t>
        <a:bodyPr/>
        <a:lstStyle/>
        <a:p>
          <a:endParaRPr lang="en-US" sz="1400"/>
        </a:p>
      </dgm:t>
    </dgm:pt>
    <dgm:pt modelId="{25D0BC2E-D8B7-4B4C-B8E8-7CC06BC4C312}">
      <dgm:prSet phldrT="[Text]" custT="1">
        <dgm:style>
          <a:lnRef idx="2">
            <a:schemeClr val="dk1"/>
          </a:lnRef>
          <a:fillRef idx="1">
            <a:schemeClr val="lt1"/>
          </a:fillRef>
          <a:effectRef idx="0">
            <a:schemeClr val="dk1"/>
          </a:effectRef>
          <a:fontRef idx="minor">
            <a:schemeClr val="dk1"/>
          </a:fontRef>
        </dgm:style>
      </dgm:prSet>
      <dgm:spPr>
        <a:solidFill>
          <a:schemeClr val="tx1"/>
        </a:solidFill>
      </dgm:spPr>
      <dgm:t>
        <a:bodyPr/>
        <a:lstStyle/>
        <a:p>
          <a:r>
            <a:rPr lang="en-US" sz="1400" dirty="0">
              <a:solidFill>
                <a:schemeClr val="bg1"/>
              </a:solidFill>
            </a:rPr>
            <a:t>Micro-simulation Models</a:t>
          </a:r>
        </a:p>
      </dgm:t>
    </dgm:pt>
    <dgm:pt modelId="{3FFCDBFD-0652-4C24-9C42-1DA649437987}" cxnId="{2D7BAE02-0E40-47E0-9DD1-695CDC54E521}" type="parTrans">
      <dgm:prSet/>
      <dgm:spPr/>
      <dgm:t>
        <a:bodyPr/>
        <a:lstStyle/>
        <a:p>
          <a:endParaRPr lang="en-US" sz="1400"/>
        </a:p>
      </dgm:t>
    </dgm:pt>
    <dgm:pt modelId="{D860B475-3B07-4606-8F33-5FAE56F84C9C}" cxnId="{2D7BAE02-0E40-47E0-9DD1-695CDC54E521}" type="sibTrans">
      <dgm:prSet/>
      <dgm:spPr/>
      <dgm:t>
        <a:bodyPr/>
        <a:lstStyle/>
        <a:p>
          <a:endParaRPr lang="en-US" sz="1400"/>
        </a:p>
      </dgm:t>
    </dgm:pt>
    <dgm:pt modelId="{B3B2E6F3-6E41-449C-BCBD-25EAE245986D}">
      <dgm:prSet phldrT="[Text]" custT="1">
        <dgm:style>
          <a:lnRef idx="2">
            <a:schemeClr val="dk1"/>
          </a:lnRef>
          <a:fillRef idx="1">
            <a:schemeClr val="lt1"/>
          </a:fillRef>
          <a:effectRef idx="0">
            <a:schemeClr val="dk1"/>
          </a:effectRef>
          <a:fontRef idx="minor">
            <a:schemeClr val="dk1"/>
          </a:fontRef>
        </dgm:style>
      </dgm:prSet>
      <dgm:spPr/>
      <dgm:t>
        <a:bodyPr/>
        <a:lstStyle/>
        <a:p>
          <a:r>
            <a:rPr lang="en-US" sz="1400" dirty="0"/>
            <a:t>Traffic Stream Model &amp;Dynamic Assignment Models</a:t>
          </a:r>
        </a:p>
      </dgm:t>
    </dgm:pt>
    <dgm:pt modelId="{1CAB2E66-AED6-47B5-9271-733643CA42A6}" cxnId="{27BEBAFB-E3F3-43D9-9F2F-8FD57430AC96}" type="parTrans">
      <dgm:prSet/>
      <dgm:spPr/>
      <dgm:t>
        <a:bodyPr/>
        <a:lstStyle/>
        <a:p>
          <a:endParaRPr lang="en-US" sz="1400"/>
        </a:p>
      </dgm:t>
    </dgm:pt>
    <dgm:pt modelId="{793FE863-F68F-4F64-A2A5-3BD1191B6926}" cxnId="{27BEBAFB-E3F3-43D9-9F2F-8FD57430AC96}" type="sibTrans">
      <dgm:prSet/>
      <dgm:spPr/>
      <dgm:t>
        <a:bodyPr/>
        <a:lstStyle/>
        <a:p>
          <a:endParaRPr lang="en-US" sz="1400"/>
        </a:p>
      </dgm:t>
    </dgm:pt>
    <dgm:pt modelId="{76307505-1441-4572-A9C4-2A8C0B8D01F4}">
      <dgm:prSet phldrT="[Text]" custT="1">
        <dgm:style>
          <a:lnRef idx="2">
            <a:schemeClr val="dk1"/>
          </a:lnRef>
          <a:fillRef idx="1">
            <a:schemeClr val="lt1"/>
          </a:fillRef>
          <a:effectRef idx="0">
            <a:schemeClr val="dk1"/>
          </a:effectRef>
          <a:fontRef idx="minor">
            <a:schemeClr val="dk1"/>
          </a:fontRef>
        </dgm:style>
      </dgm:prSet>
      <dgm:spPr>
        <a:solidFill>
          <a:schemeClr val="bg1"/>
        </a:solidFill>
      </dgm:spPr>
      <dgm:t>
        <a:bodyPr/>
        <a:lstStyle/>
        <a:p>
          <a:r>
            <a:rPr lang="en-US" sz="1400" dirty="0">
              <a:solidFill>
                <a:schemeClr val="tx1"/>
              </a:solidFill>
            </a:rPr>
            <a:t>Travel Demand Forecasting Models</a:t>
          </a:r>
        </a:p>
      </dgm:t>
    </dgm:pt>
    <dgm:pt modelId="{990A01C6-98A9-4728-A16C-DB3B92B39F25}" cxnId="{45364C5D-EAD2-40BB-A90E-EFDDCCD3C649}" type="parTrans">
      <dgm:prSet/>
      <dgm:spPr/>
      <dgm:t>
        <a:bodyPr/>
        <a:lstStyle/>
        <a:p>
          <a:endParaRPr lang="en-US" sz="1400"/>
        </a:p>
      </dgm:t>
    </dgm:pt>
    <dgm:pt modelId="{1AF7C470-93FF-42DE-A2E7-4ED04CF4087D}" cxnId="{45364C5D-EAD2-40BB-A90E-EFDDCCD3C649}" type="sibTrans">
      <dgm:prSet/>
      <dgm:spPr/>
      <dgm:t>
        <a:bodyPr/>
        <a:lstStyle/>
        <a:p>
          <a:endParaRPr lang="en-US" sz="1400"/>
        </a:p>
      </dgm:t>
    </dgm:pt>
    <dgm:pt modelId="{12956DA9-1058-4BF2-AC75-EF6695654B89}">
      <dgm:prSet phldrT="[Text]" custT="1"/>
      <dgm:spPr/>
      <dgm:t>
        <a:bodyPr/>
        <a:lstStyle/>
        <a:p>
          <a:r>
            <a:rPr lang="en-US" sz="1500" b="1" dirty="0"/>
            <a:t>AMS </a:t>
          </a:r>
          <a:br>
            <a:rPr lang="en-US" sz="1500" b="1" dirty="0"/>
          </a:br>
          <a:r>
            <a:rPr lang="en-US" sz="1500" b="1" dirty="0"/>
            <a:t>Data Hub</a:t>
          </a:r>
        </a:p>
      </dgm:t>
    </dgm:pt>
    <dgm:pt modelId="{1FA80158-147A-48FB-9205-582B5885AFFB}" cxnId="{C8B9392C-6BAA-4EE2-958E-59A2C9C7E5AC}" type="sibTrans">
      <dgm:prSet/>
      <dgm:spPr/>
      <dgm:t>
        <a:bodyPr/>
        <a:lstStyle/>
        <a:p>
          <a:endParaRPr lang="en-US" sz="1400"/>
        </a:p>
      </dgm:t>
    </dgm:pt>
    <dgm:pt modelId="{F5370E3D-0429-4C33-920E-2783B1D5D7CC}" cxnId="{C8B9392C-6BAA-4EE2-958E-59A2C9C7E5AC}" type="parTrans">
      <dgm:prSet/>
      <dgm:spPr/>
      <dgm:t>
        <a:bodyPr/>
        <a:lstStyle/>
        <a:p>
          <a:endParaRPr lang="en-US" sz="1400"/>
        </a:p>
      </dgm:t>
    </dgm:pt>
    <dgm:pt modelId="{4512D27A-FBF0-45FA-A98C-3A05B7B6D26D}" type="pres">
      <dgm:prSet presAssocID="{6C5C2048-C1D0-4591-8844-5E2C14C78E44}" presName="Name0" presStyleCnt="0">
        <dgm:presLayoutVars>
          <dgm:chMax val="1"/>
          <dgm:chPref val="1"/>
          <dgm:dir/>
          <dgm:animOne val="branch"/>
          <dgm:animLvl val="lvl"/>
        </dgm:presLayoutVars>
      </dgm:prSet>
      <dgm:spPr/>
    </dgm:pt>
    <dgm:pt modelId="{94C7F924-A6FB-454B-A799-AE32A0595BD4}" type="pres">
      <dgm:prSet presAssocID="{12956DA9-1058-4BF2-AC75-EF6695654B89}" presName="Parent" presStyleLbl="node0" presStyleIdx="0" presStyleCnt="1">
        <dgm:presLayoutVars>
          <dgm:chMax val="6"/>
          <dgm:chPref val="6"/>
        </dgm:presLayoutVars>
      </dgm:prSet>
      <dgm:spPr/>
    </dgm:pt>
    <dgm:pt modelId="{51B488D7-83B9-4BE5-A0DC-056A0629F9A2}" type="pres">
      <dgm:prSet presAssocID="{06E1DD42-581E-4D80-AB7B-D5749E554E70}" presName="Accent1" presStyleCnt="0"/>
      <dgm:spPr/>
    </dgm:pt>
    <dgm:pt modelId="{4D6F8E0B-0AF3-40D5-A5CC-30986F44AAEF}" type="pres">
      <dgm:prSet presAssocID="{06E1DD42-581E-4D80-AB7B-D5749E554E70}" presName="Accent" presStyleLbl="bgShp" presStyleIdx="0" presStyleCnt="6"/>
      <dgm:spPr/>
    </dgm:pt>
    <dgm:pt modelId="{5E593337-AB06-4724-B406-EEC2944C6143}" type="pres">
      <dgm:prSet presAssocID="{06E1DD42-581E-4D80-AB7B-D5749E554E70}" presName="Child1" presStyleLbl="node1" presStyleIdx="0" presStyleCnt="6">
        <dgm:presLayoutVars>
          <dgm:chMax val="0"/>
          <dgm:chPref val="0"/>
          <dgm:bulletEnabled val="1"/>
        </dgm:presLayoutVars>
      </dgm:prSet>
      <dgm:spPr/>
    </dgm:pt>
    <dgm:pt modelId="{BD553C59-2315-4C03-B89A-59CBC9A074F8}" type="pres">
      <dgm:prSet presAssocID="{22786E4E-63A4-4AB1-A4D3-DE4A1DF198DA}" presName="Accent2" presStyleCnt="0"/>
      <dgm:spPr/>
    </dgm:pt>
    <dgm:pt modelId="{6EDEB104-6957-4173-9B23-BA967E80BC91}" type="pres">
      <dgm:prSet presAssocID="{22786E4E-63A4-4AB1-A4D3-DE4A1DF198DA}" presName="Accent" presStyleLbl="bgShp" presStyleIdx="1" presStyleCnt="6"/>
      <dgm:spPr>
        <a:noFill/>
      </dgm:spPr>
    </dgm:pt>
    <dgm:pt modelId="{6A40E36C-87ED-4EDF-9B6A-511242323940}" type="pres">
      <dgm:prSet presAssocID="{22786E4E-63A4-4AB1-A4D3-DE4A1DF198DA}" presName="Child2" presStyleLbl="node1" presStyleIdx="1" presStyleCnt="6" custScaleX="111022">
        <dgm:presLayoutVars>
          <dgm:chMax val="0"/>
          <dgm:chPref val="0"/>
          <dgm:bulletEnabled val="1"/>
        </dgm:presLayoutVars>
      </dgm:prSet>
      <dgm:spPr/>
    </dgm:pt>
    <dgm:pt modelId="{521F1CC1-4FD6-4706-A63E-C609DA652840}" type="pres">
      <dgm:prSet presAssocID="{EC34B7C9-187D-48E0-85D2-CF8013D8D789}" presName="Accent3" presStyleCnt="0"/>
      <dgm:spPr/>
    </dgm:pt>
    <dgm:pt modelId="{64E7802A-4DBE-4FD2-93C7-ACDABD584CDD}" type="pres">
      <dgm:prSet presAssocID="{EC34B7C9-187D-48E0-85D2-CF8013D8D789}" presName="Accent" presStyleLbl="bgShp" presStyleIdx="2" presStyleCnt="6"/>
      <dgm:spPr>
        <a:noFill/>
      </dgm:spPr>
    </dgm:pt>
    <dgm:pt modelId="{4538495D-6D78-4449-B692-079373E342C5}" type="pres">
      <dgm:prSet presAssocID="{EC34B7C9-187D-48E0-85D2-CF8013D8D789}" presName="Child3" presStyleLbl="node1" presStyleIdx="2" presStyleCnt="6">
        <dgm:presLayoutVars>
          <dgm:chMax val="0"/>
          <dgm:chPref val="0"/>
          <dgm:bulletEnabled val="1"/>
        </dgm:presLayoutVars>
      </dgm:prSet>
      <dgm:spPr/>
    </dgm:pt>
    <dgm:pt modelId="{60CA62F0-40F6-496A-9FCA-C28D4AC677ED}" type="pres">
      <dgm:prSet presAssocID="{25D0BC2E-D8B7-4B4C-B8E8-7CC06BC4C312}" presName="Accent4" presStyleCnt="0"/>
      <dgm:spPr/>
    </dgm:pt>
    <dgm:pt modelId="{0BE847A5-7988-45B6-AA97-1331D5481B23}" type="pres">
      <dgm:prSet presAssocID="{25D0BC2E-D8B7-4B4C-B8E8-7CC06BC4C312}" presName="Accent" presStyleLbl="bgShp" presStyleIdx="3" presStyleCnt="6"/>
      <dgm:spPr>
        <a:noFill/>
      </dgm:spPr>
    </dgm:pt>
    <dgm:pt modelId="{3B1B794E-4869-4B2F-AC11-8EB83390829A}" type="pres">
      <dgm:prSet presAssocID="{25D0BC2E-D8B7-4B4C-B8E8-7CC06BC4C312}" presName="Child4" presStyleLbl="node1" presStyleIdx="3" presStyleCnt="6">
        <dgm:presLayoutVars>
          <dgm:chMax val="0"/>
          <dgm:chPref val="0"/>
          <dgm:bulletEnabled val="1"/>
        </dgm:presLayoutVars>
      </dgm:prSet>
      <dgm:spPr/>
    </dgm:pt>
    <dgm:pt modelId="{31CA7C40-E5DD-4420-BCD4-0389E962177B}" type="pres">
      <dgm:prSet presAssocID="{B3B2E6F3-6E41-449C-BCBD-25EAE245986D}" presName="Accent5" presStyleCnt="0"/>
      <dgm:spPr/>
    </dgm:pt>
    <dgm:pt modelId="{8A807E00-0DB8-4F4D-9343-ACC3EF6B6E03}" type="pres">
      <dgm:prSet presAssocID="{B3B2E6F3-6E41-449C-BCBD-25EAE245986D}" presName="Accent" presStyleLbl="bgShp" presStyleIdx="4" presStyleCnt="6"/>
      <dgm:spPr>
        <a:noFill/>
      </dgm:spPr>
    </dgm:pt>
    <dgm:pt modelId="{4962FA62-0C09-40D6-B79A-E14BEB514BC0}" type="pres">
      <dgm:prSet presAssocID="{B3B2E6F3-6E41-449C-BCBD-25EAE245986D}" presName="Child5" presStyleLbl="node1" presStyleIdx="4" presStyleCnt="6">
        <dgm:presLayoutVars>
          <dgm:chMax val="0"/>
          <dgm:chPref val="0"/>
          <dgm:bulletEnabled val="1"/>
        </dgm:presLayoutVars>
      </dgm:prSet>
      <dgm:spPr/>
    </dgm:pt>
    <dgm:pt modelId="{1B15AEA7-E5B5-44B8-B216-7C5268CF3862}" type="pres">
      <dgm:prSet presAssocID="{76307505-1441-4572-A9C4-2A8C0B8D01F4}" presName="Accent6" presStyleCnt="0"/>
      <dgm:spPr/>
    </dgm:pt>
    <dgm:pt modelId="{3BF1F0C5-AB90-47D5-A95A-509130FA8144}" type="pres">
      <dgm:prSet presAssocID="{76307505-1441-4572-A9C4-2A8C0B8D01F4}" presName="Accent" presStyleLbl="bgShp" presStyleIdx="5" presStyleCnt="6" custLinFactY="-100000" custLinFactNeighborX="85557" custLinFactNeighborY="-108141"/>
      <dgm:spPr>
        <a:noFill/>
      </dgm:spPr>
    </dgm:pt>
    <dgm:pt modelId="{F9B44C95-E17A-44EA-9B34-5B7D6E207A4C}" type="pres">
      <dgm:prSet presAssocID="{76307505-1441-4572-A9C4-2A8C0B8D01F4}" presName="Child6" presStyleLbl="node1" presStyleIdx="5" presStyleCnt="6">
        <dgm:presLayoutVars>
          <dgm:chMax val="0"/>
          <dgm:chPref val="0"/>
          <dgm:bulletEnabled val="1"/>
        </dgm:presLayoutVars>
      </dgm:prSet>
      <dgm:spPr/>
    </dgm:pt>
  </dgm:ptLst>
  <dgm:cxnLst>
    <dgm:cxn modelId="{2D7BAE02-0E40-47E0-9DD1-695CDC54E521}" srcId="{12956DA9-1058-4BF2-AC75-EF6695654B89}" destId="{25D0BC2E-D8B7-4B4C-B8E8-7CC06BC4C312}" srcOrd="3" destOrd="0" parTransId="{3FFCDBFD-0652-4C24-9C42-1DA649437987}" sibTransId="{D860B475-3B07-4606-8F33-5FAE56F84C9C}"/>
    <dgm:cxn modelId="{92BB8109-229D-4BB1-96B6-7BD9D6B408BD}" type="presOf" srcId="{EC34B7C9-187D-48E0-85D2-CF8013D8D789}" destId="{4538495D-6D78-4449-B692-079373E342C5}" srcOrd="0" destOrd="0" presId="urn:microsoft.com/office/officeart/2011/layout/HexagonRadial"/>
    <dgm:cxn modelId="{398F8716-929C-4092-BE5B-FFC7D6A06521}" type="presOf" srcId="{12956DA9-1058-4BF2-AC75-EF6695654B89}" destId="{94C7F924-A6FB-454B-A799-AE32A0595BD4}" srcOrd="0" destOrd="0" presId="urn:microsoft.com/office/officeart/2011/layout/HexagonRadial"/>
    <dgm:cxn modelId="{871D241C-6D2C-45B8-BE2A-C14EFC6CFE31}" srcId="{12956DA9-1058-4BF2-AC75-EF6695654B89}" destId="{EC34B7C9-187D-48E0-85D2-CF8013D8D789}" srcOrd="2" destOrd="0" parTransId="{7445C809-C9A3-4D41-AD4C-701FB1DE1AA0}" sibTransId="{BA35D2C9-E404-4111-A001-CAB5702D1F9F}"/>
    <dgm:cxn modelId="{E444CF21-3E4E-4721-9949-32D5283A3731}" type="presOf" srcId="{B3B2E6F3-6E41-449C-BCBD-25EAE245986D}" destId="{4962FA62-0C09-40D6-B79A-E14BEB514BC0}" srcOrd="0" destOrd="0" presId="urn:microsoft.com/office/officeart/2011/layout/HexagonRadial"/>
    <dgm:cxn modelId="{C8B9392C-6BAA-4EE2-958E-59A2C9C7E5AC}" srcId="{6C5C2048-C1D0-4591-8844-5E2C14C78E44}" destId="{12956DA9-1058-4BF2-AC75-EF6695654B89}" srcOrd="0" destOrd="0" parTransId="{F5370E3D-0429-4C33-920E-2783B1D5D7CC}" sibTransId="{1FA80158-147A-48FB-9205-582B5885AFFB}"/>
    <dgm:cxn modelId="{0FB5255C-CC71-4585-A1F9-D901761CF419}" srcId="{12956DA9-1058-4BF2-AC75-EF6695654B89}" destId="{06E1DD42-581E-4D80-AB7B-D5749E554E70}" srcOrd="0" destOrd="0" parTransId="{546D9987-4807-436B-9CDD-EABCAF298597}" sibTransId="{68E00263-17AC-43F6-8431-CD7F2CA4736D}"/>
    <dgm:cxn modelId="{45364C5D-EAD2-40BB-A90E-EFDDCCD3C649}" srcId="{12956DA9-1058-4BF2-AC75-EF6695654B89}" destId="{76307505-1441-4572-A9C4-2A8C0B8D01F4}" srcOrd="5" destOrd="0" parTransId="{990A01C6-98A9-4728-A16C-DB3B92B39F25}" sibTransId="{1AF7C470-93FF-42DE-A2E7-4ED04CF4087D}"/>
    <dgm:cxn modelId="{DCB85152-568B-4139-B3D1-8C9D6A15BFBA}" type="presOf" srcId="{06E1DD42-581E-4D80-AB7B-D5749E554E70}" destId="{5E593337-AB06-4724-B406-EEC2944C6143}" srcOrd="0" destOrd="0" presId="urn:microsoft.com/office/officeart/2011/layout/HexagonRadial"/>
    <dgm:cxn modelId="{EA0D7AA3-0E1E-46AF-BD23-FA6745E2D289}" type="presOf" srcId="{25D0BC2E-D8B7-4B4C-B8E8-7CC06BC4C312}" destId="{3B1B794E-4869-4B2F-AC11-8EB83390829A}" srcOrd="0" destOrd="0" presId="urn:microsoft.com/office/officeart/2011/layout/HexagonRadial"/>
    <dgm:cxn modelId="{ED4F87B7-D09A-4FA3-8D65-48D59F3297F0}" type="presOf" srcId="{6C5C2048-C1D0-4591-8844-5E2C14C78E44}" destId="{4512D27A-FBF0-45FA-A98C-3A05B7B6D26D}" srcOrd="0" destOrd="0" presId="urn:microsoft.com/office/officeart/2011/layout/HexagonRadial"/>
    <dgm:cxn modelId="{26DB31C4-5977-476C-AFD5-146A5199FDE5}" type="presOf" srcId="{76307505-1441-4572-A9C4-2A8C0B8D01F4}" destId="{F9B44C95-E17A-44EA-9B34-5B7D6E207A4C}" srcOrd="0" destOrd="0" presId="urn:microsoft.com/office/officeart/2011/layout/HexagonRadial"/>
    <dgm:cxn modelId="{490E4EC6-1ED0-4C2F-B022-68E7F4C74DC4}" srcId="{12956DA9-1058-4BF2-AC75-EF6695654B89}" destId="{22786E4E-63A4-4AB1-A4D3-DE4A1DF198DA}" srcOrd="1" destOrd="0" parTransId="{1A07D124-82D2-4CC3-85CD-CBB38C64CA71}" sibTransId="{F4B92891-D349-4056-9016-6AC47644FF13}"/>
    <dgm:cxn modelId="{4338F1CB-00B5-4204-A5AE-D21E60F46051}" type="presOf" srcId="{22786E4E-63A4-4AB1-A4D3-DE4A1DF198DA}" destId="{6A40E36C-87ED-4EDF-9B6A-511242323940}" srcOrd="0" destOrd="0" presId="urn:microsoft.com/office/officeart/2011/layout/HexagonRadial"/>
    <dgm:cxn modelId="{27BEBAFB-E3F3-43D9-9F2F-8FD57430AC96}" srcId="{12956DA9-1058-4BF2-AC75-EF6695654B89}" destId="{B3B2E6F3-6E41-449C-BCBD-25EAE245986D}" srcOrd="4" destOrd="0" parTransId="{1CAB2E66-AED6-47B5-9271-733643CA42A6}" sibTransId="{793FE863-F68F-4F64-A2A5-3BD1191B6926}"/>
    <dgm:cxn modelId="{3CDF26E2-0833-4B1E-8E94-A0C1990C7B92}" type="presParOf" srcId="{4512D27A-FBF0-45FA-A98C-3A05B7B6D26D}" destId="{94C7F924-A6FB-454B-A799-AE32A0595BD4}" srcOrd="0" destOrd="0" presId="urn:microsoft.com/office/officeart/2011/layout/HexagonRadial"/>
    <dgm:cxn modelId="{72834A5E-82F9-4448-9837-C8E74C097A65}" type="presParOf" srcId="{4512D27A-FBF0-45FA-A98C-3A05B7B6D26D}" destId="{51B488D7-83B9-4BE5-A0DC-056A0629F9A2}" srcOrd="1" destOrd="0" presId="urn:microsoft.com/office/officeart/2011/layout/HexagonRadial"/>
    <dgm:cxn modelId="{2BD4B6DA-CB6F-4090-B1F8-BB89CBBF6250}" type="presParOf" srcId="{51B488D7-83B9-4BE5-A0DC-056A0629F9A2}" destId="{4D6F8E0B-0AF3-40D5-A5CC-30986F44AAEF}" srcOrd="0" destOrd="0" presId="urn:microsoft.com/office/officeart/2011/layout/HexagonRadial"/>
    <dgm:cxn modelId="{D34C5B88-B27D-4CA4-8BAA-580E5EDDDC3E}" type="presParOf" srcId="{4512D27A-FBF0-45FA-A98C-3A05B7B6D26D}" destId="{5E593337-AB06-4724-B406-EEC2944C6143}" srcOrd="2" destOrd="0" presId="urn:microsoft.com/office/officeart/2011/layout/HexagonRadial"/>
    <dgm:cxn modelId="{845861B3-3A39-433F-9FDF-327E85728E45}" type="presParOf" srcId="{4512D27A-FBF0-45FA-A98C-3A05B7B6D26D}" destId="{BD553C59-2315-4C03-B89A-59CBC9A074F8}" srcOrd="3" destOrd="0" presId="urn:microsoft.com/office/officeart/2011/layout/HexagonRadial"/>
    <dgm:cxn modelId="{391EDD2C-50B7-468B-94E9-BB9B510C6080}" type="presParOf" srcId="{BD553C59-2315-4C03-B89A-59CBC9A074F8}" destId="{6EDEB104-6957-4173-9B23-BA967E80BC91}" srcOrd="0" destOrd="0" presId="urn:microsoft.com/office/officeart/2011/layout/HexagonRadial"/>
    <dgm:cxn modelId="{F7ADCB07-B5E3-4CA8-920B-4D1B8B326768}" type="presParOf" srcId="{4512D27A-FBF0-45FA-A98C-3A05B7B6D26D}" destId="{6A40E36C-87ED-4EDF-9B6A-511242323940}" srcOrd="4" destOrd="0" presId="urn:microsoft.com/office/officeart/2011/layout/HexagonRadial"/>
    <dgm:cxn modelId="{6169D271-B7EF-4ABD-B160-2B25E739FCA6}" type="presParOf" srcId="{4512D27A-FBF0-45FA-A98C-3A05B7B6D26D}" destId="{521F1CC1-4FD6-4706-A63E-C609DA652840}" srcOrd="5" destOrd="0" presId="urn:microsoft.com/office/officeart/2011/layout/HexagonRadial"/>
    <dgm:cxn modelId="{0A4C399F-D109-46B9-B5EF-97F9122EDAEB}" type="presParOf" srcId="{521F1CC1-4FD6-4706-A63E-C609DA652840}" destId="{64E7802A-4DBE-4FD2-93C7-ACDABD584CDD}" srcOrd="0" destOrd="0" presId="urn:microsoft.com/office/officeart/2011/layout/HexagonRadial"/>
    <dgm:cxn modelId="{33F2C43D-CF55-432B-ADF4-C82F2FDEA860}" type="presParOf" srcId="{4512D27A-FBF0-45FA-A98C-3A05B7B6D26D}" destId="{4538495D-6D78-4449-B692-079373E342C5}" srcOrd="6" destOrd="0" presId="urn:microsoft.com/office/officeart/2011/layout/HexagonRadial"/>
    <dgm:cxn modelId="{BCCD2213-48E8-435C-8DE5-907FA6B66B1A}" type="presParOf" srcId="{4512D27A-FBF0-45FA-A98C-3A05B7B6D26D}" destId="{60CA62F0-40F6-496A-9FCA-C28D4AC677ED}" srcOrd="7" destOrd="0" presId="urn:microsoft.com/office/officeart/2011/layout/HexagonRadial"/>
    <dgm:cxn modelId="{0CDD8FE9-C023-420D-A658-782D5EE02E1F}" type="presParOf" srcId="{60CA62F0-40F6-496A-9FCA-C28D4AC677ED}" destId="{0BE847A5-7988-45B6-AA97-1331D5481B23}" srcOrd="0" destOrd="0" presId="urn:microsoft.com/office/officeart/2011/layout/HexagonRadial"/>
    <dgm:cxn modelId="{F890882E-2F8C-4590-8E46-0B0C390BA5E7}" type="presParOf" srcId="{4512D27A-FBF0-45FA-A98C-3A05B7B6D26D}" destId="{3B1B794E-4869-4B2F-AC11-8EB83390829A}" srcOrd="8" destOrd="0" presId="urn:microsoft.com/office/officeart/2011/layout/HexagonRadial"/>
    <dgm:cxn modelId="{6BCB967C-0505-4764-AB55-A665EBF21760}" type="presParOf" srcId="{4512D27A-FBF0-45FA-A98C-3A05B7B6D26D}" destId="{31CA7C40-E5DD-4420-BCD4-0389E962177B}" srcOrd="9" destOrd="0" presId="urn:microsoft.com/office/officeart/2011/layout/HexagonRadial"/>
    <dgm:cxn modelId="{5453B03A-CF14-440C-86D4-12EF55FFAF22}" type="presParOf" srcId="{31CA7C40-E5DD-4420-BCD4-0389E962177B}" destId="{8A807E00-0DB8-4F4D-9343-ACC3EF6B6E03}" srcOrd="0" destOrd="0" presId="urn:microsoft.com/office/officeart/2011/layout/HexagonRadial"/>
    <dgm:cxn modelId="{B91B8978-A9B6-4029-A2AF-EE261651F98D}" type="presParOf" srcId="{4512D27A-FBF0-45FA-A98C-3A05B7B6D26D}" destId="{4962FA62-0C09-40D6-B79A-E14BEB514BC0}" srcOrd="10" destOrd="0" presId="urn:microsoft.com/office/officeart/2011/layout/HexagonRadial"/>
    <dgm:cxn modelId="{7E97B59B-744A-456D-A3ED-AA6C97A23631}" type="presParOf" srcId="{4512D27A-FBF0-45FA-A98C-3A05B7B6D26D}" destId="{1B15AEA7-E5B5-44B8-B216-7C5268CF3862}" srcOrd="11" destOrd="0" presId="urn:microsoft.com/office/officeart/2011/layout/HexagonRadial"/>
    <dgm:cxn modelId="{8750FA77-06B5-4BA1-B41E-52751E92E346}" type="presParOf" srcId="{1B15AEA7-E5B5-44B8-B216-7C5268CF3862}" destId="{3BF1F0C5-AB90-47D5-A95A-509130FA8144}" srcOrd="0" destOrd="0" presId="urn:microsoft.com/office/officeart/2011/layout/HexagonRadial"/>
    <dgm:cxn modelId="{54903294-A05A-4289-93E0-B98292FF1EAC}" type="presParOf" srcId="{4512D27A-FBF0-45FA-A98C-3A05B7B6D26D}" destId="{F9B44C95-E17A-44EA-9B34-5B7D6E207A4C}"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7F924-A6FB-454B-A799-AE32A0595BD4}">
      <dsp:nvSpPr>
        <dsp:cNvPr id="0" name=""/>
        <dsp:cNvSpPr/>
      </dsp:nvSpPr>
      <dsp:spPr>
        <a:xfrm>
          <a:off x="2045922" y="1332010"/>
          <a:ext cx="1693043" cy="1464551"/>
        </a:xfrm>
        <a:prstGeom prst="hexagon">
          <a:avLst>
            <a:gd name="adj" fmla="val 28570"/>
            <a:gd name="vf" fmla="val 115470"/>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Data Hub</a:t>
          </a:r>
        </a:p>
      </dsp:txBody>
      <dsp:txXfrm>
        <a:off x="2326483" y="1574707"/>
        <a:ext cx="1131921" cy="979157"/>
      </dsp:txXfrm>
    </dsp:sp>
    <dsp:sp modelId="{6EDEB104-6957-4173-9B23-BA967E80BC91}">
      <dsp:nvSpPr>
        <dsp:cNvPr id="0" name=""/>
        <dsp:cNvSpPr/>
      </dsp:nvSpPr>
      <dsp:spPr>
        <a:xfrm>
          <a:off x="3106093" y="631321"/>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5E593337-AB06-4724-B406-EEC2944C6143}">
      <dsp:nvSpPr>
        <dsp:cNvPr id="0" name=""/>
        <dsp:cNvSpPr/>
      </dsp:nvSpPr>
      <dsp:spPr>
        <a:xfrm>
          <a:off x="2201876" y="0"/>
          <a:ext cx="1387437" cy="1200296"/>
        </a:xfrm>
        <a:prstGeom prst="hexagon">
          <a:avLst>
            <a:gd name="adj" fmla="val 28570"/>
            <a:gd name="vf" fmla="val 115470"/>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Field Data</a:t>
          </a:r>
        </a:p>
      </dsp:txBody>
      <dsp:txXfrm>
        <a:off x="2431804" y="198915"/>
        <a:ext cx="927581" cy="802466"/>
      </dsp:txXfrm>
    </dsp:sp>
    <dsp:sp modelId="{64E7802A-4DBE-4FD2-93C7-ACDABD584CDD}">
      <dsp:nvSpPr>
        <dsp:cNvPr id="0" name=""/>
        <dsp:cNvSpPr/>
      </dsp:nvSpPr>
      <dsp:spPr>
        <a:xfrm>
          <a:off x="3851599" y="166026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6A40E36C-87ED-4EDF-9B6A-511242323940}">
      <dsp:nvSpPr>
        <dsp:cNvPr id="0" name=""/>
        <dsp:cNvSpPr/>
      </dsp:nvSpPr>
      <dsp:spPr>
        <a:xfrm>
          <a:off x="3474317" y="738262"/>
          <a:ext cx="1387437" cy="1200296"/>
        </a:xfrm>
        <a:prstGeom prst="hexagon">
          <a:avLst>
            <a:gd name="adj" fmla="val 28570"/>
            <a:gd name="vf" fmla="val 115470"/>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Safety</a:t>
          </a:r>
        </a:p>
      </dsp:txBody>
      <dsp:txXfrm>
        <a:off x="3704245" y="937177"/>
        <a:ext cx="927581" cy="802466"/>
      </dsp:txXfrm>
    </dsp:sp>
    <dsp:sp modelId="{0BE847A5-7988-45B6-AA97-1331D5481B23}">
      <dsp:nvSpPr>
        <dsp:cNvPr id="0" name=""/>
        <dsp:cNvSpPr/>
      </dsp:nvSpPr>
      <dsp:spPr>
        <a:xfrm>
          <a:off x="3333722" y="282174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538495D-6D78-4449-B692-079373E342C5}">
      <dsp:nvSpPr>
        <dsp:cNvPr id="0" name=""/>
        <dsp:cNvSpPr/>
      </dsp:nvSpPr>
      <dsp:spPr>
        <a:xfrm>
          <a:off x="3474317" y="2189601"/>
          <a:ext cx="1387437" cy="1200296"/>
        </a:xfrm>
        <a:prstGeom prst="hexagon">
          <a:avLst>
            <a:gd name="adj" fmla="val 28570"/>
            <a:gd name="vf" fmla="val 115470"/>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Emissions</a:t>
          </a:r>
        </a:p>
      </dsp:txBody>
      <dsp:txXfrm>
        <a:off x="3704245" y="2388516"/>
        <a:ext cx="927581" cy="802466"/>
      </dsp:txXfrm>
    </dsp:sp>
    <dsp:sp modelId="{8A807E00-0DB8-4F4D-9343-ACC3EF6B6E03}">
      <dsp:nvSpPr>
        <dsp:cNvPr id="0" name=""/>
        <dsp:cNvSpPr/>
      </dsp:nvSpPr>
      <dsp:spPr>
        <a:xfrm>
          <a:off x="2049073" y="294231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B1B794E-4869-4B2F-AC11-8EB83390829A}">
      <dsp:nvSpPr>
        <dsp:cNvPr id="0" name=""/>
        <dsp:cNvSpPr/>
      </dsp:nvSpPr>
      <dsp:spPr>
        <a:xfrm>
          <a:off x="2201876" y="2928689"/>
          <a:ext cx="1387437" cy="1200296"/>
        </a:xfrm>
        <a:prstGeom prst="hexagon">
          <a:avLst>
            <a:gd name="adj" fmla="val 28570"/>
            <a:gd name="vf" fmla="val 115470"/>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Micro-simulation &amp; HCM Analysis</a:t>
          </a:r>
        </a:p>
      </dsp:txBody>
      <dsp:txXfrm>
        <a:off x="2431804" y="3127604"/>
        <a:ext cx="927581" cy="802466"/>
      </dsp:txXfrm>
    </dsp:sp>
    <dsp:sp modelId="{3BF1F0C5-AB90-47D5-A95A-509130FA8144}">
      <dsp:nvSpPr>
        <dsp:cNvPr id="0" name=""/>
        <dsp:cNvSpPr/>
      </dsp:nvSpPr>
      <dsp:spPr>
        <a:xfrm>
          <a:off x="1837879" y="76818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962FA62-0C09-40D6-B79A-E14BEB514BC0}">
      <dsp:nvSpPr>
        <dsp:cNvPr id="0" name=""/>
        <dsp:cNvSpPr/>
      </dsp:nvSpPr>
      <dsp:spPr>
        <a:xfrm>
          <a:off x="923528" y="2190427"/>
          <a:ext cx="1387437" cy="1200296"/>
        </a:xfrm>
        <a:prstGeom prst="hexagon">
          <a:avLst>
            <a:gd name="adj" fmla="val 28570"/>
            <a:gd name="vf" fmla="val 115470"/>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Dynamic Traffic Assignment</a:t>
          </a:r>
        </a:p>
      </dsp:txBody>
      <dsp:txXfrm>
        <a:off x="1153456" y="2389342"/>
        <a:ext cx="927581" cy="802466"/>
      </dsp:txXfrm>
    </dsp:sp>
    <dsp:sp modelId="{F9B44C95-E17A-44EA-9B34-5B7D6E207A4C}">
      <dsp:nvSpPr>
        <dsp:cNvPr id="0" name=""/>
        <dsp:cNvSpPr/>
      </dsp:nvSpPr>
      <dsp:spPr>
        <a:xfrm>
          <a:off x="923528" y="736611"/>
          <a:ext cx="1387437" cy="1200296"/>
        </a:xfrm>
        <a:prstGeom prst="hexagon">
          <a:avLst>
            <a:gd name="adj" fmla="val 28570"/>
            <a:gd name="vf" fmla="val 115470"/>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Travel Demand Forecasting</a:t>
          </a:r>
        </a:p>
      </dsp:txBody>
      <dsp:txXfrm>
        <a:off x="1153456" y="935526"/>
        <a:ext cx="927581" cy="80246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7F924-A6FB-454B-A799-AE32A0595BD4}">
      <dsp:nvSpPr>
        <dsp:cNvPr id="0" name=""/>
        <dsp:cNvSpPr/>
      </dsp:nvSpPr>
      <dsp:spPr>
        <a:xfrm>
          <a:off x="2007691" y="1332010"/>
          <a:ext cx="1693043" cy="1464551"/>
        </a:xfrm>
        <a:prstGeom prst="hexagon">
          <a:avLst>
            <a:gd name="adj" fmla="val 28570"/>
            <a:gd name="vf" fmla="val 115470"/>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AMS </a:t>
          </a:r>
          <a:br>
            <a:rPr lang="en-US" sz="1500" b="1" kern="1200" dirty="0"/>
          </a:br>
          <a:r>
            <a:rPr lang="en-US" sz="1500" b="1" kern="1200" dirty="0"/>
            <a:t>Data Hub</a:t>
          </a:r>
        </a:p>
      </dsp:txBody>
      <dsp:txXfrm>
        <a:off x="2288252" y="1574707"/>
        <a:ext cx="1131921" cy="979157"/>
      </dsp:txXfrm>
    </dsp:sp>
    <dsp:sp modelId="{6EDEB104-6957-4173-9B23-BA967E80BC91}">
      <dsp:nvSpPr>
        <dsp:cNvPr id="0" name=""/>
        <dsp:cNvSpPr/>
      </dsp:nvSpPr>
      <dsp:spPr>
        <a:xfrm>
          <a:off x="3067862" y="631321"/>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5E593337-AB06-4724-B406-EEC2944C6143}">
      <dsp:nvSpPr>
        <dsp:cNvPr id="0" name=""/>
        <dsp:cNvSpPr/>
      </dsp:nvSpPr>
      <dsp:spPr>
        <a:xfrm>
          <a:off x="2163645" y="0"/>
          <a:ext cx="1387437" cy="1200296"/>
        </a:xfrm>
        <a:prstGeom prst="hexagon">
          <a:avLst>
            <a:gd name="adj" fmla="val 28570"/>
            <a:gd name="vf" fmla="val 115470"/>
          </a:avLst>
        </a:prstGeom>
        <a:solidFill>
          <a:schemeClr val="bg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Big Data</a:t>
          </a:r>
        </a:p>
      </dsp:txBody>
      <dsp:txXfrm>
        <a:off x="2393573" y="198915"/>
        <a:ext cx="927581" cy="802466"/>
      </dsp:txXfrm>
    </dsp:sp>
    <dsp:sp modelId="{64E7802A-4DBE-4FD2-93C7-ACDABD584CDD}">
      <dsp:nvSpPr>
        <dsp:cNvPr id="0" name=""/>
        <dsp:cNvSpPr/>
      </dsp:nvSpPr>
      <dsp:spPr>
        <a:xfrm>
          <a:off x="3813368" y="166026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6A40E36C-87ED-4EDF-9B6A-511242323940}">
      <dsp:nvSpPr>
        <dsp:cNvPr id="0" name=""/>
        <dsp:cNvSpPr/>
      </dsp:nvSpPr>
      <dsp:spPr>
        <a:xfrm>
          <a:off x="3359625" y="738262"/>
          <a:ext cx="1540360"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80000"/>
            </a:lnSpc>
            <a:spcBef>
              <a:spcPct val="0"/>
            </a:spcBef>
            <a:spcAft>
              <a:spcPts val="0"/>
            </a:spcAft>
            <a:buNone/>
          </a:pPr>
          <a:r>
            <a:rPr lang="en-US" altLang="zh-CN" sz="1400" kern="1200" dirty="0" err="1"/>
            <a:t>Multimodel</a:t>
          </a:r>
          <a:r>
            <a:rPr lang="en-US" altLang="zh-CN" sz="1400" kern="1200" dirty="0"/>
            <a:t> </a:t>
          </a:r>
          <a:r>
            <a:rPr lang="en-US" sz="1400" kern="1200" dirty="0"/>
            <a:t>Optimization</a:t>
          </a:r>
        </a:p>
        <a:p>
          <a:pPr marL="0" lvl="0" indent="0" algn="ctr" defTabSz="622300">
            <a:lnSpc>
              <a:spcPct val="80000"/>
            </a:lnSpc>
            <a:spcBef>
              <a:spcPct val="0"/>
            </a:spcBef>
            <a:spcAft>
              <a:spcPts val="0"/>
            </a:spcAft>
            <a:buNone/>
          </a:pPr>
          <a:r>
            <a:rPr lang="en-US" sz="1400" kern="1200" dirty="0"/>
            <a:t>&amp; </a:t>
          </a:r>
        </a:p>
        <a:p>
          <a:pPr marL="0" lvl="0" indent="0" algn="ctr" defTabSz="622300">
            <a:lnSpc>
              <a:spcPct val="80000"/>
            </a:lnSpc>
            <a:spcBef>
              <a:spcPct val="0"/>
            </a:spcBef>
            <a:spcAft>
              <a:spcPts val="0"/>
            </a:spcAft>
            <a:buNone/>
          </a:pPr>
          <a:r>
            <a:rPr lang="en-US" sz="1400" kern="1200" dirty="0"/>
            <a:t>Scheduling and Routing</a:t>
          </a:r>
        </a:p>
      </dsp:txBody>
      <dsp:txXfrm>
        <a:off x="3602297" y="927359"/>
        <a:ext cx="1055016" cy="822102"/>
      </dsp:txXfrm>
    </dsp:sp>
    <dsp:sp modelId="{0BE847A5-7988-45B6-AA97-1331D5481B23}">
      <dsp:nvSpPr>
        <dsp:cNvPr id="0" name=""/>
        <dsp:cNvSpPr/>
      </dsp:nvSpPr>
      <dsp:spPr>
        <a:xfrm>
          <a:off x="3295492" y="282174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538495D-6D78-4449-B692-079373E342C5}">
      <dsp:nvSpPr>
        <dsp:cNvPr id="0" name=""/>
        <dsp:cNvSpPr/>
      </dsp:nvSpPr>
      <dsp:spPr>
        <a:xfrm>
          <a:off x="3436086" y="2189601"/>
          <a:ext cx="1387437" cy="1200296"/>
        </a:xfrm>
        <a:prstGeom prst="hexagon">
          <a:avLst>
            <a:gd name="adj" fmla="val 28570"/>
            <a:gd name="vf" fmla="val 115470"/>
          </a:avLst>
        </a:prstGeom>
        <a:solidFill>
          <a:schemeClr val="tx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Highway Capacity &amp;  Signal Timing Models</a:t>
          </a:r>
        </a:p>
      </dsp:txBody>
      <dsp:txXfrm>
        <a:off x="3666014" y="2388516"/>
        <a:ext cx="927581" cy="802466"/>
      </dsp:txXfrm>
    </dsp:sp>
    <dsp:sp modelId="{8A807E00-0DB8-4F4D-9343-ACC3EF6B6E03}">
      <dsp:nvSpPr>
        <dsp:cNvPr id="0" name=""/>
        <dsp:cNvSpPr/>
      </dsp:nvSpPr>
      <dsp:spPr>
        <a:xfrm>
          <a:off x="2010842" y="294231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B1B794E-4869-4B2F-AC11-8EB83390829A}">
      <dsp:nvSpPr>
        <dsp:cNvPr id="0" name=""/>
        <dsp:cNvSpPr/>
      </dsp:nvSpPr>
      <dsp:spPr>
        <a:xfrm>
          <a:off x="2163645" y="2928689"/>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Micro-simulation Models</a:t>
          </a:r>
        </a:p>
      </dsp:txBody>
      <dsp:txXfrm>
        <a:off x="2393573" y="3127604"/>
        <a:ext cx="927581" cy="802466"/>
      </dsp:txXfrm>
    </dsp:sp>
    <dsp:sp modelId="{3BF1F0C5-AB90-47D5-A95A-509130FA8144}">
      <dsp:nvSpPr>
        <dsp:cNvPr id="0" name=""/>
        <dsp:cNvSpPr/>
      </dsp:nvSpPr>
      <dsp:spPr>
        <a:xfrm>
          <a:off x="1799648" y="76818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962FA62-0C09-40D6-B79A-E14BEB514BC0}">
      <dsp:nvSpPr>
        <dsp:cNvPr id="0" name=""/>
        <dsp:cNvSpPr/>
      </dsp:nvSpPr>
      <dsp:spPr>
        <a:xfrm>
          <a:off x="885297" y="2190427"/>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Traffic Stream Model &amp;Dynamic Assignment Models</a:t>
          </a:r>
        </a:p>
      </dsp:txBody>
      <dsp:txXfrm>
        <a:off x="1115225" y="2389342"/>
        <a:ext cx="927581" cy="802466"/>
      </dsp:txXfrm>
    </dsp:sp>
    <dsp:sp modelId="{F9B44C95-E17A-44EA-9B34-5B7D6E207A4C}">
      <dsp:nvSpPr>
        <dsp:cNvPr id="0" name=""/>
        <dsp:cNvSpPr/>
      </dsp:nvSpPr>
      <dsp:spPr>
        <a:xfrm>
          <a:off x="885297" y="736611"/>
          <a:ext cx="1387437" cy="1200296"/>
        </a:xfrm>
        <a:prstGeom prst="hexagon">
          <a:avLst>
            <a:gd name="adj" fmla="val 28570"/>
            <a:gd name="vf" fmla="val 115470"/>
          </a:avLst>
        </a:prstGeom>
        <a:solidFill>
          <a:schemeClr val="bg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Travel Demand Forecasting Models</a:t>
          </a:r>
        </a:p>
      </dsp:txBody>
      <dsp:txXfrm>
        <a:off x="1115225" y="935526"/>
        <a:ext cx="927581" cy="8024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7F924-A6FB-454B-A799-AE32A0595BD4}">
      <dsp:nvSpPr>
        <dsp:cNvPr id="0" name=""/>
        <dsp:cNvSpPr/>
      </dsp:nvSpPr>
      <dsp:spPr>
        <a:xfrm>
          <a:off x="2007691" y="1332010"/>
          <a:ext cx="1693043" cy="1464551"/>
        </a:xfrm>
        <a:prstGeom prst="hexagon">
          <a:avLst>
            <a:gd name="adj" fmla="val 28570"/>
            <a:gd name="vf" fmla="val 115470"/>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AMS </a:t>
          </a:r>
          <a:br>
            <a:rPr lang="en-US" sz="1500" b="1" kern="1200" dirty="0"/>
          </a:br>
          <a:r>
            <a:rPr lang="en-US" sz="1500" b="1" kern="1200" dirty="0"/>
            <a:t>Data Hub</a:t>
          </a:r>
        </a:p>
      </dsp:txBody>
      <dsp:txXfrm>
        <a:off x="2288252" y="1574707"/>
        <a:ext cx="1131921" cy="979157"/>
      </dsp:txXfrm>
    </dsp:sp>
    <dsp:sp modelId="{6EDEB104-6957-4173-9B23-BA967E80BC91}">
      <dsp:nvSpPr>
        <dsp:cNvPr id="0" name=""/>
        <dsp:cNvSpPr/>
      </dsp:nvSpPr>
      <dsp:spPr>
        <a:xfrm>
          <a:off x="3067862" y="631321"/>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5E593337-AB06-4724-B406-EEC2944C6143}">
      <dsp:nvSpPr>
        <dsp:cNvPr id="0" name=""/>
        <dsp:cNvSpPr/>
      </dsp:nvSpPr>
      <dsp:spPr>
        <a:xfrm>
          <a:off x="2163645" y="0"/>
          <a:ext cx="1387437" cy="1200296"/>
        </a:xfrm>
        <a:prstGeom prst="hexagon">
          <a:avLst>
            <a:gd name="adj" fmla="val 28570"/>
            <a:gd name="vf" fmla="val 115470"/>
          </a:avLst>
        </a:prstGeom>
        <a:solidFill>
          <a:schemeClr val="bg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Big Data</a:t>
          </a:r>
        </a:p>
      </dsp:txBody>
      <dsp:txXfrm>
        <a:off x="2393573" y="198915"/>
        <a:ext cx="927581" cy="802466"/>
      </dsp:txXfrm>
    </dsp:sp>
    <dsp:sp modelId="{64E7802A-4DBE-4FD2-93C7-ACDABD584CDD}">
      <dsp:nvSpPr>
        <dsp:cNvPr id="0" name=""/>
        <dsp:cNvSpPr/>
      </dsp:nvSpPr>
      <dsp:spPr>
        <a:xfrm>
          <a:off x="3813368" y="166026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6A40E36C-87ED-4EDF-9B6A-511242323940}">
      <dsp:nvSpPr>
        <dsp:cNvPr id="0" name=""/>
        <dsp:cNvSpPr/>
      </dsp:nvSpPr>
      <dsp:spPr>
        <a:xfrm>
          <a:off x="3359625" y="738262"/>
          <a:ext cx="1540360" cy="1200296"/>
        </a:xfrm>
        <a:prstGeom prst="hexagon">
          <a:avLst>
            <a:gd name="adj" fmla="val 28570"/>
            <a:gd name="vf" fmla="val 115470"/>
          </a:avLst>
        </a:prstGeom>
        <a:solidFill>
          <a:schemeClr val="tx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80000"/>
            </a:lnSpc>
            <a:spcBef>
              <a:spcPct val="0"/>
            </a:spcBef>
            <a:spcAft>
              <a:spcPts val="0"/>
            </a:spcAft>
            <a:buNone/>
          </a:pPr>
          <a:r>
            <a:rPr lang="en-US" altLang="zh-CN" sz="1400" kern="1200" dirty="0" err="1">
              <a:solidFill>
                <a:schemeClr val="bg1"/>
              </a:solidFill>
            </a:rPr>
            <a:t>Multimodel</a:t>
          </a:r>
          <a:r>
            <a:rPr lang="en-US" altLang="zh-CN" sz="1400" kern="1200" dirty="0">
              <a:solidFill>
                <a:schemeClr val="bg1"/>
              </a:solidFill>
            </a:rPr>
            <a:t> </a:t>
          </a:r>
          <a:r>
            <a:rPr lang="en-US" sz="1400" kern="1200" dirty="0">
              <a:solidFill>
                <a:schemeClr val="bg1"/>
              </a:solidFill>
            </a:rPr>
            <a:t>Optimization</a:t>
          </a:r>
        </a:p>
        <a:p>
          <a:pPr marL="0" lvl="0" indent="0" algn="ctr" defTabSz="622300">
            <a:lnSpc>
              <a:spcPct val="80000"/>
            </a:lnSpc>
            <a:spcBef>
              <a:spcPct val="0"/>
            </a:spcBef>
            <a:spcAft>
              <a:spcPts val="0"/>
            </a:spcAft>
            <a:buNone/>
          </a:pPr>
          <a:r>
            <a:rPr lang="en-US" sz="1400" kern="1200" dirty="0">
              <a:solidFill>
                <a:schemeClr val="bg1"/>
              </a:solidFill>
            </a:rPr>
            <a:t>&amp; </a:t>
          </a:r>
        </a:p>
        <a:p>
          <a:pPr marL="0" lvl="0" indent="0" algn="ctr" defTabSz="622300">
            <a:lnSpc>
              <a:spcPct val="80000"/>
            </a:lnSpc>
            <a:spcBef>
              <a:spcPct val="0"/>
            </a:spcBef>
            <a:spcAft>
              <a:spcPts val="0"/>
            </a:spcAft>
            <a:buNone/>
          </a:pPr>
          <a:r>
            <a:rPr lang="en-US" sz="1400" kern="1200" dirty="0">
              <a:solidFill>
                <a:schemeClr val="bg1"/>
              </a:solidFill>
            </a:rPr>
            <a:t>Scheduling and Routing</a:t>
          </a:r>
        </a:p>
      </dsp:txBody>
      <dsp:txXfrm>
        <a:off x="3602297" y="927359"/>
        <a:ext cx="1055016" cy="822102"/>
      </dsp:txXfrm>
    </dsp:sp>
    <dsp:sp modelId="{0BE847A5-7988-45B6-AA97-1331D5481B23}">
      <dsp:nvSpPr>
        <dsp:cNvPr id="0" name=""/>
        <dsp:cNvSpPr/>
      </dsp:nvSpPr>
      <dsp:spPr>
        <a:xfrm>
          <a:off x="3295492" y="282174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538495D-6D78-4449-B692-079373E342C5}">
      <dsp:nvSpPr>
        <dsp:cNvPr id="0" name=""/>
        <dsp:cNvSpPr/>
      </dsp:nvSpPr>
      <dsp:spPr>
        <a:xfrm>
          <a:off x="3436086" y="2189601"/>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Highway Capacity &amp;  Signal Timing Models</a:t>
          </a:r>
        </a:p>
      </dsp:txBody>
      <dsp:txXfrm>
        <a:off x="3666014" y="2388516"/>
        <a:ext cx="927581" cy="802466"/>
      </dsp:txXfrm>
    </dsp:sp>
    <dsp:sp modelId="{8A807E00-0DB8-4F4D-9343-ACC3EF6B6E03}">
      <dsp:nvSpPr>
        <dsp:cNvPr id="0" name=""/>
        <dsp:cNvSpPr/>
      </dsp:nvSpPr>
      <dsp:spPr>
        <a:xfrm>
          <a:off x="2010842" y="294231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B1B794E-4869-4B2F-AC11-8EB83390829A}">
      <dsp:nvSpPr>
        <dsp:cNvPr id="0" name=""/>
        <dsp:cNvSpPr/>
      </dsp:nvSpPr>
      <dsp:spPr>
        <a:xfrm>
          <a:off x="2163645" y="2928689"/>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Micro-simulation Models</a:t>
          </a:r>
        </a:p>
      </dsp:txBody>
      <dsp:txXfrm>
        <a:off x="2393573" y="3127604"/>
        <a:ext cx="927581" cy="802466"/>
      </dsp:txXfrm>
    </dsp:sp>
    <dsp:sp modelId="{3BF1F0C5-AB90-47D5-A95A-509130FA8144}">
      <dsp:nvSpPr>
        <dsp:cNvPr id="0" name=""/>
        <dsp:cNvSpPr/>
      </dsp:nvSpPr>
      <dsp:spPr>
        <a:xfrm>
          <a:off x="1799648" y="76818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962FA62-0C09-40D6-B79A-E14BEB514BC0}">
      <dsp:nvSpPr>
        <dsp:cNvPr id="0" name=""/>
        <dsp:cNvSpPr/>
      </dsp:nvSpPr>
      <dsp:spPr>
        <a:xfrm>
          <a:off x="885297" y="2190427"/>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Traffic Stream Model &amp;Dynamic Assignment Models</a:t>
          </a:r>
        </a:p>
      </dsp:txBody>
      <dsp:txXfrm>
        <a:off x="1115225" y="2389342"/>
        <a:ext cx="927581" cy="802466"/>
      </dsp:txXfrm>
    </dsp:sp>
    <dsp:sp modelId="{F9B44C95-E17A-44EA-9B34-5B7D6E207A4C}">
      <dsp:nvSpPr>
        <dsp:cNvPr id="0" name=""/>
        <dsp:cNvSpPr/>
      </dsp:nvSpPr>
      <dsp:spPr>
        <a:xfrm>
          <a:off x="885297" y="736611"/>
          <a:ext cx="1387437" cy="1200296"/>
        </a:xfrm>
        <a:prstGeom prst="hexagon">
          <a:avLst>
            <a:gd name="adj" fmla="val 28570"/>
            <a:gd name="vf" fmla="val 115470"/>
          </a:avLst>
        </a:prstGeom>
        <a:solidFill>
          <a:schemeClr val="bg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Travel Demand Forecasting Models</a:t>
          </a:r>
        </a:p>
      </dsp:txBody>
      <dsp:txXfrm>
        <a:off x="1115225" y="935526"/>
        <a:ext cx="927581" cy="802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7F924-A6FB-454B-A799-AE32A0595BD4}">
      <dsp:nvSpPr>
        <dsp:cNvPr id="0" name=""/>
        <dsp:cNvSpPr/>
      </dsp:nvSpPr>
      <dsp:spPr>
        <a:xfrm>
          <a:off x="2045922" y="1332010"/>
          <a:ext cx="1693043" cy="1464551"/>
        </a:xfrm>
        <a:prstGeom prst="hexagon">
          <a:avLst>
            <a:gd name="adj" fmla="val 28570"/>
            <a:gd name="vf" fmla="val 115470"/>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Data Hub</a:t>
          </a:r>
        </a:p>
      </dsp:txBody>
      <dsp:txXfrm>
        <a:off x="2326483" y="1574707"/>
        <a:ext cx="1131921" cy="979157"/>
      </dsp:txXfrm>
    </dsp:sp>
    <dsp:sp modelId="{6EDEB104-6957-4173-9B23-BA967E80BC91}">
      <dsp:nvSpPr>
        <dsp:cNvPr id="0" name=""/>
        <dsp:cNvSpPr/>
      </dsp:nvSpPr>
      <dsp:spPr>
        <a:xfrm>
          <a:off x="3106093" y="631321"/>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5E593337-AB06-4724-B406-EEC2944C6143}">
      <dsp:nvSpPr>
        <dsp:cNvPr id="0" name=""/>
        <dsp:cNvSpPr/>
      </dsp:nvSpPr>
      <dsp:spPr>
        <a:xfrm>
          <a:off x="2201876" y="0"/>
          <a:ext cx="1387437" cy="1200296"/>
        </a:xfrm>
        <a:prstGeom prst="hexagon">
          <a:avLst>
            <a:gd name="adj" fmla="val 28570"/>
            <a:gd name="vf" fmla="val 115470"/>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Field Data</a:t>
          </a:r>
        </a:p>
      </dsp:txBody>
      <dsp:txXfrm>
        <a:off x="2431804" y="198915"/>
        <a:ext cx="927581" cy="802466"/>
      </dsp:txXfrm>
    </dsp:sp>
    <dsp:sp modelId="{64E7802A-4DBE-4FD2-93C7-ACDABD584CDD}">
      <dsp:nvSpPr>
        <dsp:cNvPr id="0" name=""/>
        <dsp:cNvSpPr/>
      </dsp:nvSpPr>
      <dsp:spPr>
        <a:xfrm>
          <a:off x="3851599" y="166026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6A40E36C-87ED-4EDF-9B6A-511242323940}">
      <dsp:nvSpPr>
        <dsp:cNvPr id="0" name=""/>
        <dsp:cNvSpPr/>
      </dsp:nvSpPr>
      <dsp:spPr>
        <a:xfrm>
          <a:off x="3474317" y="738262"/>
          <a:ext cx="1387437" cy="1200296"/>
        </a:xfrm>
        <a:prstGeom prst="hexagon">
          <a:avLst>
            <a:gd name="adj" fmla="val 28570"/>
            <a:gd name="vf" fmla="val 115470"/>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Optimizing scheduling and routing, Safety &amp; Emissions Models</a:t>
          </a:r>
        </a:p>
      </dsp:txBody>
      <dsp:txXfrm>
        <a:off x="3704245" y="937177"/>
        <a:ext cx="927581" cy="802466"/>
      </dsp:txXfrm>
    </dsp:sp>
    <dsp:sp modelId="{0BE847A5-7988-45B6-AA97-1331D5481B23}">
      <dsp:nvSpPr>
        <dsp:cNvPr id="0" name=""/>
        <dsp:cNvSpPr/>
      </dsp:nvSpPr>
      <dsp:spPr>
        <a:xfrm>
          <a:off x="3333722" y="282174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538495D-6D78-4449-B692-079373E342C5}">
      <dsp:nvSpPr>
        <dsp:cNvPr id="0" name=""/>
        <dsp:cNvSpPr/>
      </dsp:nvSpPr>
      <dsp:spPr>
        <a:xfrm>
          <a:off x="3474317" y="2189601"/>
          <a:ext cx="1387437" cy="1200296"/>
        </a:xfrm>
        <a:prstGeom prst="hexagon">
          <a:avLst>
            <a:gd name="adj" fmla="val 28570"/>
            <a:gd name="vf" fmla="val 115470"/>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HCM &amp; Signal Timing Models</a:t>
          </a:r>
        </a:p>
      </dsp:txBody>
      <dsp:txXfrm>
        <a:off x="3704245" y="2388516"/>
        <a:ext cx="927581" cy="802466"/>
      </dsp:txXfrm>
    </dsp:sp>
    <dsp:sp modelId="{8A807E00-0DB8-4F4D-9343-ACC3EF6B6E03}">
      <dsp:nvSpPr>
        <dsp:cNvPr id="0" name=""/>
        <dsp:cNvSpPr/>
      </dsp:nvSpPr>
      <dsp:spPr>
        <a:xfrm>
          <a:off x="2049073" y="294231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B1B794E-4869-4B2F-AC11-8EB83390829A}">
      <dsp:nvSpPr>
        <dsp:cNvPr id="0" name=""/>
        <dsp:cNvSpPr/>
      </dsp:nvSpPr>
      <dsp:spPr>
        <a:xfrm>
          <a:off x="2201876" y="2928689"/>
          <a:ext cx="1387437" cy="1200296"/>
        </a:xfrm>
        <a:prstGeom prst="hexagon">
          <a:avLst>
            <a:gd name="adj" fmla="val 28570"/>
            <a:gd name="vf" fmla="val 115470"/>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Micro-simulation Models</a:t>
          </a:r>
        </a:p>
      </dsp:txBody>
      <dsp:txXfrm>
        <a:off x="2431804" y="3127604"/>
        <a:ext cx="927581" cy="802466"/>
      </dsp:txXfrm>
    </dsp:sp>
    <dsp:sp modelId="{3BF1F0C5-AB90-47D5-A95A-509130FA8144}">
      <dsp:nvSpPr>
        <dsp:cNvPr id="0" name=""/>
        <dsp:cNvSpPr/>
      </dsp:nvSpPr>
      <dsp:spPr>
        <a:xfrm>
          <a:off x="1837879" y="76818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962FA62-0C09-40D6-B79A-E14BEB514BC0}">
      <dsp:nvSpPr>
        <dsp:cNvPr id="0" name=""/>
        <dsp:cNvSpPr/>
      </dsp:nvSpPr>
      <dsp:spPr>
        <a:xfrm>
          <a:off x="923528" y="2190427"/>
          <a:ext cx="1387437" cy="1200296"/>
        </a:xfrm>
        <a:prstGeom prst="hexagon">
          <a:avLst>
            <a:gd name="adj" fmla="val 28570"/>
            <a:gd name="vf" fmla="val 115470"/>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Dynamic Traffic Assignment Models</a:t>
          </a:r>
        </a:p>
      </dsp:txBody>
      <dsp:txXfrm>
        <a:off x="1153456" y="2389342"/>
        <a:ext cx="927581" cy="802466"/>
      </dsp:txXfrm>
    </dsp:sp>
    <dsp:sp modelId="{F9B44C95-E17A-44EA-9B34-5B7D6E207A4C}">
      <dsp:nvSpPr>
        <dsp:cNvPr id="0" name=""/>
        <dsp:cNvSpPr/>
      </dsp:nvSpPr>
      <dsp:spPr>
        <a:xfrm>
          <a:off x="923528" y="736611"/>
          <a:ext cx="1387437" cy="1200296"/>
        </a:xfrm>
        <a:prstGeom prst="hexagon">
          <a:avLst>
            <a:gd name="adj" fmla="val 28570"/>
            <a:gd name="vf" fmla="val 115470"/>
          </a:avLst>
        </a:prstGeom>
        <a:gradFill rotWithShape="0">
          <a:gsLst>
            <a:gs pos="0">
              <a:schemeClr val="lt1">
                <a:hueOff val="0"/>
                <a:satOff val="0"/>
                <a:lumOff val="0"/>
                <a:alphaOff val="0"/>
                <a:shade val="85000"/>
                <a:satMod val="130000"/>
              </a:schemeClr>
            </a:gs>
            <a:gs pos="34000">
              <a:schemeClr val="lt1">
                <a:hueOff val="0"/>
                <a:satOff val="0"/>
                <a:lumOff val="0"/>
                <a:alphaOff val="0"/>
                <a:shade val="87000"/>
                <a:satMod val="125000"/>
              </a:schemeClr>
            </a:gs>
            <a:gs pos="70000">
              <a:schemeClr val="lt1">
                <a:hueOff val="0"/>
                <a:satOff val="0"/>
                <a:lumOff val="0"/>
                <a:alphaOff val="0"/>
                <a:tint val="100000"/>
                <a:shade val="90000"/>
                <a:satMod val="130000"/>
              </a:schemeClr>
            </a:gs>
            <a:gs pos="100000">
              <a:schemeClr val="l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Travel Demand Forecasting Models</a:t>
          </a:r>
        </a:p>
      </dsp:txBody>
      <dsp:txXfrm>
        <a:off x="1153456" y="935526"/>
        <a:ext cx="927581" cy="8024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7F924-A6FB-454B-A799-AE32A0595BD4}">
      <dsp:nvSpPr>
        <dsp:cNvPr id="0" name=""/>
        <dsp:cNvSpPr/>
      </dsp:nvSpPr>
      <dsp:spPr>
        <a:xfrm>
          <a:off x="2013317" y="1332010"/>
          <a:ext cx="1693043" cy="1464551"/>
        </a:xfrm>
        <a:prstGeom prst="hexagon">
          <a:avLst>
            <a:gd name="adj" fmla="val 28570"/>
            <a:gd name="vf" fmla="val 115470"/>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AMS </a:t>
          </a:r>
          <a:br>
            <a:rPr lang="en-US" sz="1500" b="1" kern="1200" dirty="0"/>
          </a:br>
          <a:r>
            <a:rPr lang="en-US" sz="1500" b="1" kern="1200" dirty="0"/>
            <a:t>Data Hub</a:t>
          </a:r>
        </a:p>
      </dsp:txBody>
      <dsp:txXfrm>
        <a:off x="2293878" y="1574707"/>
        <a:ext cx="1131921" cy="979157"/>
      </dsp:txXfrm>
    </dsp:sp>
    <dsp:sp modelId="{6EDEB104-6957-4173-9B23-BA967E80BC91}">
      <dsp:nvSpPr>
        <dsp:cNvPr id="0" name=""/>
        <dsp:cNvSpPr/>
      </dsp:nvSpPr>
      <dsp:spPr>
        <a:xfrm>
          <a:off x="3073488" y="631321"/>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5E593337-AB06-4724-B406-EEC2944C6143}">
      <dsp:nvSpPr>
        <dsp:cNvPr id="0" name=""/>
        <dsp:cNvSpPr/>
      </dsp:nvSpPr>
      <dsp:spPr>
        <a:xfrm>
          <a:off x="2169271" y="0"/>
          <a:ext cx="1387437" cy="1200296"/>
        </a:xfrm>
        <a:prstGeom prst="hexagon">
          <a:avLst>
            <a:gd name="adj" fmla="val 28570"/>
            <a:gd name="vf" fmla="val 115470"/>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Big</a:t>
          </a:r>
          <a:r>
            <a:rPr lang="en-US" sz="1300" kern="1200" dirty="0"/>
            <a:t> Data</a:t>
          </a:r>
        </a:p>
      </dsp:txBody>
      <dsp:txXfrm>
        <a:off x="2399199" y="198915"/>
        <a:ext cx="927581" cy="802466"/>
      </dsp:txXfrm>
    </dsp:sp>
    <dsp:sp modelId="{64E7802A-4DBE-4FD2-93C7-ACDABD584CDD}">
      <dsp:nvSpPr>
        <dsp:cNvPr id="0" name=""/>
        <dsp:cNvSpPr/>
      </dsp:nvSpPr>
      <dsp:spPr>
        <a:xfrm>
          <a:off x="3818994" y="166026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6A40E36C-87ED-4EDF-9B6A-511242323940}">
      <dsp:nvSpPr>
        <dsp:cNvPr id="0" name=""/>
        <dsp:cNvSpPr/>
      </dsp:nvSpPr>
      <dsp:spPr>
        <a:xfrm>
          <a:off x="3376503" y="738262"/>
          <a:ext cx="1517856" cy="1200296"/>
        </a:xfrm>
        <a:prstGeom prst="hexagon">
          <a:avLst>
            <a:gd name="adj" fmla="val 28570"/>
            <a:gd name="vf" fmla="val 115470"/>
          </a:avLst>
        </a:prstGeom>
        <a:gradFill rotWithShape="0">
          <a:gsLst>
            <a:gs pos="0">
              <a:schemeClr val="accent5">
                <a:hueOff val="-4264624"/>
                <a:satOff val="2424"/>
                <a:lumOff val="-2000"/>
                <a:alphaOff val="0"/>
                <a:shade val="85000"/>
                <a:satMod val="130000"/>
              </a:schemeClr>
            </a:gs>
            <a:gs pos="34000">
              <a:schemeClr val="accent5">
                <a:hueOff val="-4264624"/>
                <a:satOff val="2424"/>
                <a:lumOff val="-2000"/>
                <a:alphaOff val="0"/>
                <a:shade val="87000"/>
                <a:satMod val="125000"/>
              </a:schemeClr>
            </a:gs>
            <a:gs pos="70000">
              <a:schemeClr val="accent5">
                <a:hueOff val="-4264624"/>
                <a:satOff val="2424"/>
                <a:lumOff val="-2000"/>
                <a:alphaOff val="0"/>
                <a:tint val="100000"/>
                <a:shade val="90000"/>
                <a:satMod val="130000"/>
              </a:schemeClr>
            </a:gs>
            <a:gs pos="100000">
              <a:schemeClr val="accent5">
                <a:hueOff val="-4264624"/>
                <a:satOff val="2424"/>
                <a:lumOff val="-200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ts val="0"/>
            </a:spcAft>
            <a:buNone/>
          </a:pPr>
          <a:r>
            <a:rPr lang="en-US" altLang="zh-CN" sz="1300" kern="1200" dirty="0" err="1"/>
            <a:t>Multimodel</a:t>
          </a:r>
          <a:r>
            <a:rPr lang="en-US" altLang="zh-CN" sz="1300" kern="1200" dirty="0"/>
            <a:t> </a:t>
          </a:r>
          <a:r>
            <a:rPr lang="en-US" sz="1300" kern="1200" dirty="0"/>
            <a:t>Optimization</a:t>
          </a:r>
        </a:p>
        <a:p>
          <a:pPr marL="0" lvl="0" indent="0" algn="ctr" defTabSz="577850">
            <a:lnSpc>
              <a:spcPct val="90000"/>
            </a:lnSpc>
            <a:spcBef>
              <a:spcPct val="0"/>
            </a:spcBef>
            <a:spcAft>
              <a:spcPts val="0"/>
            </a:spcAft>
            <a:buNone/>
          </a:pPr>
          <a:r>
            <a:rPr lang="en-US" sz="1300" kern="1200" dirty="0"/>
            <a:t>&amp;</a:t>
          </a:r>
        </a:p>
        <a:p>
          <a:pPr marL="0" lvl="0" indent="0" algn="ctr" defTabSz="577850">
            <a:lnSpc>
              <a:spcPct val="90000"/>
            </a:lnSpc>
            <a:spcBef>
              <a:spcPct val="0"/>
            </a:spcBef>
            <a:spcAft>
              <a:spcPts val="0"/>
            </a:spcAft>
            <a:buNone/>
          </a:pPr>
          <a:r>
            <a:rPr lang="en-US" sz="1300" kern="1200" dirty="0"/>
            <a:t> Scheduling and Routing</a:t>
          </a:r>
        </a:p>
      </dsp:txBody>
      <dsp:txXfrm>
        <a:off x="3617299" y="928680"/>
        <a:ext cx="1036264" cy="819460"/>
      </dsp:txXfrm>
    </dsp:sp>
    <dsp:sp modelId="{0BE847A5-7988-45B6-AA97-1331D5481B23}">
      <dsp:nvSpPr>
        <dsp:cNvPr id="0" name=""/>
        <dsp:cNvSpPr/>
      </dsp:nvSpPr>
      <dsp:spPr>
        <a:xfrm>
          <a:off x="3301118" y="282174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538495D-6D78-4449-B692-079373E342C5}">
      <dsp:nvSpPr>
        <dsp:cNvPr id="0" name=""/>
        <dsp:cNvSpPr/>
      </dsp:nvSpPr>
      <dsp:spPr>
        <a:xfrm>
          <a:off x="3441712" y="2189601"/>
          <a:ext cx="1387437" cy="1200296"/>
        </a:xfrm>
        <a:prstGeom prst="hexagon">
          <a:avLst>
            <a:gd name="adj" fmla="val 28570"/>
            <a:gd name="vf" fmla="val 115470"/>
          </a:avLst>
        </a:prstGeom>
        <a:gradFill rotWithShape="0">
          <a:gsLst>
            <a:gs pos="0">
              <a:schemeClr val="accent5">
                <a:hueOff val="-8529249"/>
                <a:satOff val="4848"/>
                <a:lumOff val="-4000"/>
                <a:alphaOff val="0"/>
                <a:shade val="85000"/>
                <a:satMod val="130000"/>
              </a:schemeClr>
            </a:gs>
            <a:gs pos="34000">
              <a:schemeClr val="accent5">
                <a:hueOff val="-8529249"/>
                <a:satOff val="4848"/>
                <a:lumOff val="-4000"/>
                <a:alphaOff val="0"/>
                <a:shade val="87000"/>
                <a:satMod val="125000"/>
              </a:schemeClr>
            </a:gs>
            <a:gs pos="70000">
              <a:schemeClr val="accent5">
                <a:hueOff val="-8529249"/>
                <a:satOff val="4848"/>
                <a:lumOff val="-4000"/>
                <a:alphaOff val="0"/>
                <a:tint val="100000"/>
                <a:shade val="90000"/>
                <a:satMod val="130000"/>
              </a:schemeClr>
            </a:gs>
            <a:gs pos="100000">
              <a:schemeClr val="accent5">
                <a:hueOff val="-8529249"/>
                <a:satOff val="4848"/>
                <a:lumOff val="-400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Highway Capacity &amp; Signal Timing Models</a:t>
          </a:r>
        </a:p>
      </dsp:txBody>
      <dsp:txXfrm>
        <a:off x="3671640" y="2388516"/>
        <a:ext cx="927581" cy="802466"/>
      </dsp:txXfrm>
    </dsp:sp>
    <dsp:sp modelId="{8A807E00-0DB8-4F4D-9343-ACC3EF6B6E03}">
      <dsp:nvSpPr>
        <dsp:cNvPr id="0" name=""/>
        <dsp:cNvSpPr/>
      </dsp:nvSpPr>
      <dsp:spPr>
        <a:xfrm>
          <a:off x="2016468" y="294231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B1B794E-4869-4B2F-AC11-8EB83390829A}">
      <dsp:nvSpPr>
        <dsp:cNvPr id="0" name=""/>
        <dsp:cNvSpPr/>
      </dsp:nvSpPr>
      <dsp:spPr>
        <a:xfrm>
          <a:off x="2169271" y="2928689"/>
          <a:ext cx="1387437" cy="1200296"/>
        </a:xfrm>
        <a:prstGeom prst="hexagon">
          <a:avLst>
            <a:gd name="adj" fmla="val 28570"/>
            <a:gd name="vf" fmla="val 115470"/>
          </a:avLst>
        </a:prstGeom>
        <a:gradFill rotWithShape="0">
          <a:gsLst>
            <a:gs pos="0">
              <a:schemeClr val="accent5">
                <a:hueOff val="-12793873"/>
                <a:satOff val="7271"/>
                <a:lumOff val="-6000"/>
                <a:alphaOff val="0"/>
                <a:shade val="85000"/>
                <a:satMod val="130000"/>
              </a:schemeClr>
            </a:gs>
            <a:gs pos="34000">
              <a:schemeClr val="accent5">
                <a:hueOff val="-12793873"/>
                <a:satOff val="7271"/>
                <a:lumOff val="-6000"/>
                <a:alphaOff val="0"/>
                <a:shade val="87000"/>
                <a:satMod val="125000"/>
              </a:schemeClr>
            </a:gs>
            <a:gs pos="70000">
              <a:schemeClr val="accent5">
                <a:hueOff val="-12793873"/>
                <a:satOff val="7271"/>
                <a:lumOff val="-6000"/>
                <a:alphaOff val="0"/>
                <a:tint val="100000"/>
                <a:shade val="90000"/>
                <a:satMod val="130000"/>
              </a:schemeClr>
            </a:gs>
            <a:gs pos="100000">
              <a:schemeClr val="accent5">
                <a:hueOff val="-12793873"/>
                <a:satOff val="7271"/>
                <a:lumOff val="-600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Micro-simulation Models</a:t>
          </a:r>
        </a:p>
      </dsp:txBody>
      <dsp:txXfrm>
        <a:off x="2399199" y="3127604"/>
        <a:ext cx="927581" cy="802466"/>
      </dsp:txXfrm>
    </dsp:sp>
    <dsp:sp modelId="{3BF1F0C5-AB90-47D5-A95A-509130FA8144}">
      <dsp:nvSpPr>
        <dsp:cNvPr id="0" name=""/>
        <dsp:cNvSpPr/>
      </dsp:nvSpPr>
      <dsp:spPr>
        <a:xfrm>
          <a:off x="1805275" y="76818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962FA62-0C09-40D6-B79A-E14BEB514BC0}">
      <dsp:nvSpPr>
        <dsp:cNvPr id="0" name=""/>
        <dsp:cNvSpPr/>
      </dsp:nvSpPr>
      <dsp:spPr>
        <a:xfrm>
          <a:off x="890923" y="2158697"/>
          <a:ext cx="1387437" cy="1263755"/>
        </a:xfrm>
        <a:prstGeom prst="hexagon">
          <a:avLst>
            <a:gd name="adj" fmla="val 28570"/>
            <a:gd name="vf" fmla="val 115470"/>
          </a:avLst>
        </a:prstGeom>
        <a:gradFill rotWithShape="0">
          <a:gsLst>
            <a:gs pos="0">
              <a:schemeClr val="accent5">
                <a:hueOff val="-17058497"/>
                <a:satOff val="9695"/>
                <a:lumOff val="-8000"/>
                <a:alphaOff val="0"/>
                <a:shade val="85000"/>
                <a:satMod val="130000"/>
              </a:schemeClr>
            </a:gs>
            <a:gs pos="34000">
              <a:schemeClr val="accent5">
                <a:hueOff val="-17058497"/>
                <a:satOff val="9695"/>
                <a:lumOff val="-8000"/>
                <a:alphaOff val="0"/>
                <a:shade val="87000"/>
                <a:satMod val="125000"/>
              </a:schemeClr>
            </a:gs>
            <a:gs pos="70000">
              <a:schemeClr val="accent5">
                <a:hueOff val="-17058497"/>
                <a:satOff val="9695"/>
                <a:lumOff val="-8000"/>
                <a:alphaOff val="0"/>
                <a:tint val="100000"/>
                <a:shade val="90000"/>
                <a:satMod val="130000"/>
              </a:schemeClr>
            </a:gs>
            <a:gs pos="100000">
              <a:schemeClr val="accent5">
                <a:hueOff val="-17058497"/>
                <a:satOff val="9695"/>
                <a:lumOff val="-800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80000"/>
            </a:lnSpc>
            <a:spcBef>
              <a:spcPct val="0"/>
            </a:spcBef>
            <a:spcAft>
              <a:spcPct val="35000"/>
            </a:spcAft>
            <a:buNone/>
          </a:pPr>
          <a:r>
            <a:rPr lang="en-US" sz="1300" kern="1200" dirty="0"/>
            <a:t>Traffic Stream Model &amp;Dynamic Assignment Models</a:t>
          </a:r>
        </a:p>
      </dsp:txBody>
      <dsp:txXfrm>
        <a:off x="1129260" y="2375788"/>
        <a:ext cx="910763" cy="829573"/>
      </dsp:txXfrm>
    </dsp:sp>
    <dsp:sp modelId="{F9B44C95-E17A-44EA-9B34-5B7D6E207A4C}">
      <dsp:nvSpPr>
        <dsp:cNvPr id="0" name=""/>
        <dsp:cNvSpPr/>
      </dsp:nvSpPr>
      <dsp:spPr>
        <a:xfrm>
          <a:off x="890923" y="736611"/>
          <a:ext cx="1387437" cy="1200296"/>
        </a:xfrm>
        <a:prstGeom prst="hexagon">
          <a:avLst>
            <a:gd name="adj" fmla="val 28570"/>
            <a:gd name="vf" fmla="val 115470"/>
          </a:avLst>
        </a:prstGeom>
        <a:gradFill rotWithShape="0">
          <a:gsLst>
            <a:gs pos="0">
              <a:schemeClr val="accent5">
                <a:hueOff val="-21323121"/>
                <a:satOff val="12119"/>
                <a:lumOff val="-10000"/>
                <a:alphaOff val="0"/>
                <a:shade val="85000"/>
                <a:satMod val="130000"/>
              </a:schemeClr>
            </a:gs>
            <a:gs pos="34000">
              <a:schemeClr val="accent5">
                <a:hueOff val="-21323121"/>
                <a:satOff val="12119"/>
                <a:lumOff val="-10000"/>
                <a:alphaOff val="0"/>
                <a:shade val="87000"/>
                <a:satMod val="125000"/>
              </a:schemeClr>
            </a:gs>
            <a:gs pos="70000">
              <a:schemeClr val="accent5">
                <a:hueOff val="-21323121"/>
                <a:satOff val="12119"/>
                <a:lumOff val="-10000"/>
                <a:alphaOff val="0"/>
                <a:tint val="100000"/>
                <a:shade val="90000"/>
                <a:satMod val="130000"/>
              </a:schemeClr>
            </a:gs>
            <a:gs pos="100000">
              <a:schemeClr val="accent5">
                <a:hueOff val="-21323121"/>
                <a:satOff val="12119"/>
                <a:lumOff val="-1000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Travel Demand Forecasting Models</a:t>
          </a:r>
        </a:p>
      </dsp:txBody>
      <dsp:txXfrm>
        <a:off x="1120851" y="935526"/>
        <a:ext cx="927581" cy="8024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7F924-A6FB-454B-A799-AE32A0595BD4}">
      <dsp:nvSpPr>
        <dsp:cNvPr id="0" name=""/>
        <dsp:cNvSpPr/>
      </dsp:nvSpPr>
      <dsp:spPr>
        <a:xfrm>
          <a:off x="2013317" y="1332010"/>
          <a:ext cx="1693043" cy="1464551"/>
        </a:xfrm>
        <a:prstGeom prst="hexagon">
          <a:avLst>
            <a:gd name="adj" fmla="val 28570"/>
            <a:gd name="vf" fmla="val 115470"/>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AMS </a:t>
          </a:r>
          <a:br>
            <a:rPr lang="en-US" sz="1500" b="1" kern="1200" dirty="0"/>
          </a:br>
          <a:r>
            <a:rPr lang="en-US" sz="1500" b="1" kern="1200" dirty="0"/>
            <a:t>Data Hub</a:t>
          </a:r>
        </a:p>
      </dsp:txBody>
      <dsp:txXfrm>
        <a:off x="2293878" y="1574707"/>
        <a:ext cx="1131921" cy="979157"/>
      </dsp:txXfrm>
    </dsp:sp>
    <dsp:sp modelId="{6EDEB104-6957-4173-9B23-BA967E80BC91}">
      <dsp:nvSpPr>
        <dsp:cNvPr id="0" name=""/>
        <dsp:cNvSpPr/>
      </dsp:nvSpPr>
      <dsp:spPr>
        <a:xfrm>
          <a:off x="3073488" y="631321"/>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5E593337-AB06-4724-B406-EEC2944C6143}">
      <dsp:nvSpPr>
        <dsp:cNvPr id="0" name=""/>
        <dsp:cNvSpPr/>
      </dsp:nvSpPr>
      <dsp:spPr>
        <a:xfrm>
          <a:off x="2169271" y="0"/>
          <a:ext cx="1387437" cy="1200296"/>
        </a:xfrm>
        <a:prstGeom prst="hexagon">
          <a:avLst>
            <a:gd name="adj" fmla="val 28570"/>
            <a:gd name="vf" fmla="val 115470"/>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Big</a:t>
          </a:r>
          <a:r>
            <a:rPr lang="en-US" sz="1300" kern="1200" dirty="0"/>
            <a:t> Data</a:t>
          </a:r>
        </a:p>
      </dsp:txBody>
      <dsp:txXfrm>
        <a:off x="2399199" y="198915"/>
        <a:ext cx="927581" cy="802466"/>
      </dsp:txXfrm>
    </dsp:sp>
    <dsp:sp modelId="{64E7802A-4DBE-4FD2-93C7-ACDABD584CDD}">
      <dsp:nvSpPr>
        <dsp:cNvPr id="0" name=""/>
        <dsp:cNvSpPr/>
      </dsp:nvSpPr>
      <dsp:spPr>
        <a:xfrm>
          <a:off x="3818994" y="166026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6A40E36C-87ED-4EDF-9B6A-511242323940}">
      <dsp:nvSpPr>
        <dsp:cNvPr id="0" name=""/>
        <dsp:cNvSpPr/>
      </dsp:nvSpPr>
      <dsp:spPr>
        <a:xfrm>
          <a:off x="3376503" y="738262"/>
          <a:ext cx="1517856" cy="1200296"/>
        </a:xfrm>
        <a:prstGeom prst="hexagon">
          <a:avLst>
            <a:gd name="adj" fmla="val 28570"/>
            <a:gd name="vf" fmla="val 115470"/>
          </a:avLst>
        </a:prstGeom>
        <a:gradFill rotWithShape="0">
          <a:gsLst>
            <a:gs pos="0">
              <a:schemeClr val="accent5">
                <a:hueOff val="-4264624"/>
                <a:satOff val="2424"/>
                <a:lumOff val="-2000"/>
                <a:alphaOff val="0"/>
                <a:shade val="85000"/>
                <a:satMod val="130000"/>
              </a:schemeClr>
            </a:gs>
            <a:gs pos="34000">
              <a:schemeClr val="accent5">
                <a:hueOff val="-4264624"/>
                <a:satOff val="2424"/>
                <a:lumOff val="-2000"/>
                <a:alphaOff val="0"/>
                <a:shade val="87000"/>
                <a:satMod val="125000"/>
              </a:schemeClr>
            </a:gs>
            <a:gs pos="70000">
              <a:schemeClr val="accent5">
                <a:hueOff val="-4264624"/>
                <a:satOff val="2424"/>
                <a:lumOff val="-2000"/>
                <a:alphaOff val="0"/>
                <a:tint val="100000"/>
                <a:shade val="90000"/>
                <a:satMod val="130000"/>
              </a:schemeClr>
            </a:gs>
            <a:gs pos="100000">
              <a:schemeClr val="accent5">
                <a:hueOff val="-4264624"/>
                <a:satOff val="2424"/>
                <a:lumOff val="-200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ts val="0"/>
            </a:spcAft>
            <a:buNone/>
          </a:pPr>
          <a:r>
            <a:rPr lang="en-US" altLang="zh-CN" sz="1300" kern="1200" dirty="0" err="1"/>
            <a:t>Multimodel</a:t>
          </a:r>
          <a:r>
            <a:rPr lang="en-US" altLang="zh-CN" sz="1300" kern="1200" dirty="0"/>
            <a:t> </a:t>
          </a:r>
          <a:r>
            <a:rPr lang="en-US" sz="1300" kern="1200" dirty="0"/>
            <a:t>Optimization</a:t>
          </a:r>
        </a:p>
        <a:p>
          <a:pPr marL="0" lvl="0" indent="0" algn="ctr" defTabSz="577850">
            <a:lnSpc>
              <a:spcPct val="90000"/>
            </a:lnSpc>
            <a:spcBef>
              <a:spcPct val="0"/>
            </a:spcBef>
            <a:spcAft>
              <a:spcPts val="0"/>
            </a:spcAft>
            <a:buNone/>
          </a:pPr>
          <a:r>
            <a:rPr lang="en-US" sz="1300" kern="1200" dirty="0"/>
            <a:t>&amp; </a:t>
          </a:r>
        </a:p>
        <a:p>
          <a:pPr marL="0" lvl="0" indent="0" algn="ctr" defTabSz="577850">
            <a:lnSpc>
              <a:spcPct val="90000"/>
            </a:lnSpc>
            <a:spcBef>
              <a:spcPct val="0"/>
            </a:spcBef>
            <a:spcAft>
              <a:spcPts val="0"/>
            </a:spcAft>
            <a:buNone/>
          </a:pPr>
          <a:r>
            <a:rPr lang="en-US" sz="1300" kern="1200" dirty="0"/>
            <a:t>Scheduling and Routing</a:t>
          </a:r>
        </a:p>
      </dsp:txBody>
      <dsp:txXfrm>
        <a:off x="3617299" y="928680"/>
        <a:ext cx="1036264" cy="819460"/>
      </dsp:txXfrm>
    </dsp:sp>
    <dsp:sp modelId="{0BE847A5-7988-45B6-AA97-1331D5481B23}">
      <dsp:nvSpPr>
        <dsp:cNvPr id="0" name=""/>
        <dsp:cNvSpPr/>
      </dsp:nvSpPr>
      <dsp:spPr>
        <a:xfrm>
          <a:off x="3301118" y="282174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538495D-6D78-4449-B692-079373E342C5}">
      <dsp:nvSpPr>
        <dsp:cNvPr id="0" name=""/>
        <dsp:cNvSpPr/>
      </dsp:nvSpPr>
      <dsp:spPr>
        <a:xfrm>
          <a:off x="3441712" y="2189601"/>
          <a:ext cx="1387437" cy="1200296"/>
        </a:xfrm>
        <a:prstGeom prst="hexagon">
          <a:avLst>
            <a:gd name="adj" fmla="val 28570"/>
            <a:gd name="vf" fmla="val 115470"/>
          </a:avLst>
        </a:prstGeom>
        <a:gradFill rotWithShape="0">
          <a:gsLst>
            <a:gs pos="0">
              <a:schemeClr val="accent5">
                <a:hueOff val="-8529249"/>
                <a:satOff val="4848"/>
                <a:lumOff val="-4000"/>
                <a:alphaOff val="0"/>
                <a:shade val="85000"/>
                <a:satMod val="130000"/>
              </a:schemeClr>
            </a:gs>
            <a:gs pos="34000">
              <a:schemeClr val="accent5">
                <a:hueOff val="-8529249"/>
                <a:satOff val="4848"/>
                <a:lumOff val="-4000"/>
                <a:alphaOff val="0"/>
                <a:shade val="87000"/>
                <a:satMod val="125000"/>
              </a:schemeClr>
            </a:gs>
            <a:gs pos="70000">
              <a:schemeClr val="accent5">
                <a:hueOff val="-8529249"/>
                <a:satOff val="4848"/>
                <a:lumOff val="-4000"/>
                <a:alphaOff val="0"/>
                <a:tint val="100000"/>
                <a:shade val="90000"/>
                <a:satMod val="130000"/>
              </a:schemeClr>
            </a:gs>
            <a:gs pos="100000">
              <a:schemeClr val="accent5">
                <a:hueOff val="-8529249"/>
                <a:satOff val="4848"/>
                <a:lumOff val="-400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Highway Capacity &amp; Signal Timing Models</a:t>
          </a:r>
        </a:p>
      </dsp:txBody>
      <dsp:txXfrm>
        <a:off x="3671640" y="2388516"/>
        <a:ext cx="927581" cy="802466"/>
      </dsp:txXfrm>
    </dsp:sp>
    <dsp:sp modelId="{8A807E00-0DB8-4F4D-9343-ACC3EF6B6E03}">
      <dsp:nvSpPr>
        <dsp:cNvPr id="0" name=""/>
        <dsp:cNvSpPr/>
      </dsp:nvSpPr>
      <dsp:spPr>
        <a:xfrm>
          <a:off x="2016468" y="294231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B1B794E-4869-4B2F-AC11-8EB83390829A}">
      <dsp:nvSpPr>
        <dsp:cNvPr id="0" name=""/>
        <dsp:cNvSpPr/>
      </dsp:nvSpPr>
      <dsp:spPr>
        <a:xfrm>
          <a:off x="2169271" y="2928689"/>
          <a:ext cx="1387437" cy="1200296"/>
        </a:xfrm>
        <a:prstGeom prst="hexagon">
          <a:avLst>
            <a:gd name="adj" fmla="val 28570"/>
            <a:gd name="vf" fmla="val 115470"/>
          </a:avLst>
        </a:prstGeom>
        <a:gradFill rotWithShape="0">
          <a:gsLst>
            <a:gs pos="0">
              <a:schemeClr val="accent5">
                <a:hueOff val="-12793873"/>
                <a:satOff val="7271"/>
                <a:lumOff val="-6000"/>
                <a:alphaOff val="0"/>
                <a:shade val="85000"/>
                <a:satMod val="130000"/>
              </a:schemeClr>
            </a:gs>
            <a:gs pos="34000">
              <a:schemeClr val="accent5">
                <a:hueOff val="-12793873"/>
                <a:satOff val="7271"/>
                <a:lumOff val="-6000"/>
                <a:alphaOff val="0"/>
                <a:shade val="87000"/>
                <a:satMod val="125000"/>
              </a:schemeClr>
            </a:gs>
            <a:gs pos="70000">
              <a:schemeClr val="accent5">
                <a:hueOff val="-12793873"/>
                <a:satOff val="7271"/>
                <a:lumOff val="-6000"/>
                <a:alphaOff val="0"/>
                <a:tint val="100000"/>
                <a:shade val="90000"/>
                <a:satMod val="130000"/>
              </a:schemeClr>
            </a:gs>
            <a:gs pos="100000">
              <a:schemeClr val="accent5">
                <a:hueOff val="-12793873"/>
                <a:satOff val="7271"/>
                <a:lumOff val="-600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Micro-simulation Models</a:t>
          </a:r>
        </a:p>
      </dsp:txBody>
      <dsp:txXfrm>
        <a:off x="2399199" y="3127604"/>
        <a:ext cx="927581" cy="802466"/>
      </dsp:txXfrm>
    </dsp:sp>
    <dsp:sp modelId="{3BF1F0C5-AB90-47D5-A95A-509130FA8144}">
      <dsp:nvSpPr>
        <dsp:cNvPr id="0" name=""/>
        <dsp:cNvSpPr/>
      </dsp:nvSpPr>
      <dsp:spPr>
        <a:xfrm>
          <a:off x="1805275" y="76818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962FA62-0C09-40D6-B79A-E14BEB514BC0}">
      <dsp:nvSpPr>
        <dsp:cNvPr id="0" name=""/>
        <dsp:cNvSpPr/>
      </dsp:nvSpPr>
      <dsp:spPr>
        <a:xfrm>
          <a:off x="890923" y="2158697"/>
          <a:ext cx="1387437" cy="1263755"/>
        </a:xfrm>
        <a:prstGeom prst="hexagon">
          <a:avLst>
            <a:gd name="adj" fmla="val 28570"/>
            <a:gd name="vf" fmla="val 115470"/>
          </a:avLst>
        </a:prstGeom>
        <a:gradFill rotWithShape="0">
          <a:gsLst>
            <a:gs pos="0">
              <a:schemeClr val="accent5">
                <a:hueOff val="-17058497"/>
                <a:satOff val="9695"/>
                <a:lumOff val="-8000"/>
                <a:alphaOff val="0"/>
                <a:shade val="85000"/>
                <a:satMod val="130000"/>
              </a:schemeClr>
            </a:gs>
            <a:gs pos="34000">
              <a:schemeClr val="accent5">
                <a:hueOff val="-17058497"/>
                <a:satOff val="9695"/>
                <a:lumOff val="-8000"/>
                <a:alphaOff val="0"/>
                <a:shade val="87000"/>
                <a:satMod val="125000"/>
              </a:schemeClr>
            </a:gs>
            <a:gs pos="70000">
              <a:schemeClr val="accent5">
                <a:hueOff val="-17058497"/>
                <a:satOff val="9695"/>
                <a:lumOff val="-8000"/>
                <a:alphaOff val="0"/>
                <a:tint val="100000"/>
                <a:shade val="90000"/>
                <a:satMod val="130000"/>
              </a:schemeClr>
            </a:gs>
            <a:gs pos="100000">
              <a:schemeClr val="accent5">
                <a:hueOff val="-17058497"/>
                <a:satOff val="9695"/>
                <a:lumOff val="-800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80000"/>
            </a:lnSpc>
            <a:spcBef>
              <a:spcPct val="0"/>
            </a:spcBef>
            <a:spcAft>
              <a:spcPct val="35000"/>
            </a:spcAft>
            <a:buNone/>
          </a:pPr>
          <a:r>
            <a:rPr lang="en-US" sz="1300" kern="1200" dirty="0"/>
            <a:t>Traffic Stream Model &amp;Dynamic Assignment Models</a:t>
          </a:r>
        </a:p>
      </dsp:txBody>
      <dsp:txXfrm>
        <a:off x="1129260" y="2375788"/>
        <a:ext cx="910763" cy="829573"/>
      </dsp:txXfrm>
    </dsp:sp>
    <dsp:sp modelId="{F9B44C95-E17A-44EA-9B34-5B7D6E207A4C}">
      <dsp:nvSpPr>
        <dsp:cNvPr id="0" name=""/>
        <dsp:cNvSpPr/>
      </dsp:nvSpPr>
      <dsp:spPr>
        <a:xfrm>
          <a:off x="890923" y="736611"/>
          <a:ext cx="1387437" cy="1200296"/>
        </a:xfrm>
        <a:prstGeom prst="hexagon">
          <a:avLst>
            <a:gd name="adj" fmla="val 28570"/>
            <a:gd name="vf" fmla="val 115470"/>
          </a:avLst>
        </a:prstGeom>
        <a:gradFill rotWithShape="0">
          <a:gsLst>
            <a:gs pos="0">
              <a:schemeClr val="accent5">
                <a:hueOff val="-21323121"/>
                <a:satOff val="12119"/>
                <a:lumOff val="-10000"/>
                <a:alphaOff val="0"/>
                <a:shade val="85000"/>
                <a:satMod val="130000"/>
              </a:schemeClr>
            </a:gs>
            <a:gs pos="34000">
              <a:schemeClr val="accent5">
                <a:hueOff val="-21323121"/>
                <a:satOff val="12119"/>
                <a:lumOff val="-10000"/>
                <a:alphaOff val="0"/>
                <a:shade val="87000"/>
                <a:satMod val="125000"/>
              </a:schemeClr>
            </a:gs>
            <a:gs pos="70000">
              <a:schemeClr val="accent5">
                <a:hueOff val="-21323121"/>
                <a:satOff val="12119"/>
                <a:lumOff val="-10000"/>
                <a:alphaOff val="0"/>
                <a:tint val="100000"/>
                <a:shade val="90000"/>
                <a:satMod val="130000"/>
              </a:schemeClr>
            </a:gs>
            <a:gs pos="100000">
              <a:schemeClr val="accent5">
                <a:hueOff val="-21323121"/>
                <a:satOff val="12119"/>
                <a:lumOff val="-1000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Travel Demand Forecasting Models</a:t>
          </a:r>
        </a:p>
      </dsp:txBody>
      <dsp:txXfrm>
        <a:off x="1120851" y="935526"/>
        <a:ext cx="927581" cy="8024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7F924-A6FB-454B-A799-AE32A0595BD4}">
      <dsp:nvSpPr>
        <dsp:cNvPr id="0" name=""/>
        <dsp:cNvSpPr/>
      </dsp:nvSpPr>
      <dsp:spPr>
        <a:xfrm>
          <a:off x="2045922" y="1332010"/>
          <a:ext cx="1693043" cy="1464551"/>
        </a:xfrm>
        <a:prstGeom prst="hexagon">
          <a:avLst>
            <a:gd name="adj" fmla="val 28570"/>
            <a:gd name="vf" fmla="val 115470"/>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AMS </a:t>
          </a:r>
          <a:br>
            <a:rPr lang="en-US" sz="1500" b="1" kern="1200" dirty="0"/>
          </a:br>
          <a:r>
            <a:rPr lang="en-US" sz="1500" b="1" kern="1200" dirty="0"/>
            <a:t>Data Hub</a:t>
          </a:r>
        </a:p>
      </dsp:txBody>
      <dsp:txXfrm>
        <a:off x="2326483" y="1574707"/>
        <a:ext cx="1131921" cy="979157"/>
      </dsp:txXfrm>
    </dsp:sp>
    <dsp:sp modelId="{6EDEB104-6957-4173-9B23-BA967E80BC91}">
      <dsp:nvSpPr>
        <dsp:cNvPr id="0" name=""/>
        <dsp:cNvSpPr/>
      </dsp:nvSpPr>
      <dsp:spPr>
        <a:xfrm>
          <a:off x="3106093" y="631321"/>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5E593337-AB06-4724-B406-EEC2944C6143}">
      <dsp:nvSpPr>
        <dsp:cNvPr id="0" name=""/>
        <dsp:cNvSpPr/>
      </dsp:nvSpPr>
      <dsp:spPr>
        <a:xfrm>
          <a:off x="2201876" y="0"/>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Big Data</a:t>
          </a:r>
        </a:p>
      </dsp:txBody>
      <dsp:txXfrm>
        <a:off x="2431804" y="198915"/>
        <a:ext cx="927581" cy="802466"/>
      </dsp:txXfrm>
    </dsp:sp>
    <dsp:sp modelId="{64E7802A-4DBE-4FD2-93C7-ACDABD584CDD}">
      <dsp:nvSpPr>
        <dsp:cNvPr id="0" name=""/>
        <dsp:cNvSpPr/>
      </dsp:nvSpPr>
      <dsp:spPr>
        <a:xfrm>
          <a:off x="3851599" y="166026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6A40E36C-87ED-4EDF-9B6A-511242323940}">
      <dsp:nvSpPr>
        <dsp:cNvPr id="0" name=""/>
        <dsp:cNvSpPr/>
      </dsp:nvSpPr>
      <dsp:spPr>
        <a:xfrm>
          <a:off x="3474317" y="738262"/>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ts val="0"/>
            </a:spcAft>
            <a:buNone/>
          </a:pPr>
          <a:r>
            <a:rPr lang="en-US" sz="1300" kern="1200" dirty="0" err="1"/>
            <a:t>Multimodel</a:t>
          </a:r>
          <a:r>
            <a:rPr lang="en-US" sz="1300" kern="1200" dirty="0"/>
            <a:t> Optimization&amp;</a:t>
          </a:r>
        </a:p>
        <a:p>
          <a:pPr marL="0" lvl="0" indent="0" algn="ctr" defTabSz="577850">
            <a:lnSpc>
              <a:spcPct val="90000"/>
            </a:lnSpc>
            <a:spcBef>
              <a:spcPct val="0"/>
            </a:spcBef>
            <a:spcAft>
              <a:spcPts val="0"/>
            </a:spcAft>
            <a:buNone/>
          </a:pPr>
          <a:r>
            <a:rPr lang="en-US" sz="1300" kern="1200" dirty="0"/>
            <a:t>Scheduling and Routing</a:t>
          </a:r>
        </a:p>
      </dsp:txBody>
      <dsp:txXfrm>
        <a:off x="3704245" y="937177"/>
        <a:ext cx="927581" cy="802466"/>
      </dsp:txXfrm>
    </dsp:sp>
    <dsp:sp modelId="{0BE847A5-7988-45B6-AA97-1331D5481B23}">
      <dsp:nvSpPr>
        <dsp:cNvPr id="0" name=""/>
        <dsp:cNvSpPr/>
      </dsp:nvSpPr>
      <dsp:spPr>
        <a:xfrm>
          <a:off x="3333722" y="282174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538495D-6D78-4449-B692-079373E342C5}">
      <dsp:nvSpPr>
        <dsp:cNvPr id="0" name=""/>
        <dsp:cNvSpPr/>
      </dsp:nvSpPr>
      <dsp:spPr>
        <a:xfrm>
          <a:off x="3474317" y="2189601"/>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Highway Capacity &amp; Signal Timing Models</a:t>
          </a:r>
        </a:p>
      </dsp:txBody>
      <dsp:txXfrm>
        <a:off x="3704245" y="2388516"/>
        <a:ext cx="927581" cy="802466"/>
      </dsp:txXfrm>
    </dsp:sp>
    <dsp:sp modelId="{8A807E00-0DB8-4F4D-9343-ACC3EF6B6E03}">
      <dsp:nvSpPr>
        <dsp:cNvPr id="0" name=""/>
        <dsp:cNvSpPr/>
      </dsp:nvSpPr>
      <dsp:spPr>
        <a:xfrm>
          <a:off x="2049073" y="294231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B1B794E-4869-4B2F-AC11-8EB83390829A}">
      <dsp:nvSpPr>
        <dsp:cNvPr id="0" name=""/>
        <dsp:cNvSpPr/>
      </dsp:nvSpPr>
      <dsp:spPr>
        <a:xfrm>
          <a:off x="2209798" y="2928689"/>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Micro-simulation Models</a:t>
          </a:r>
        </a:p>
      </dsp:txBody>
      <dsp:txXfrm>
        <a:off x="2439726" y="3127604"/>
        <a:ext cx="927581" cy="802466"/>
      </dsp:txXfrm>
    </dsp:sp>
    <dsp:sp modelId="{3BF1F0C5-AB90-47D5-A95A-509130FA8144}">
      <dsp:nvSpPr>
        <dsp:cNvPr id="0" name=""/>
        <dsp:cNvSpPr/>
      </dsp:nvSpPr>
      <dsp:spPr>
        <a:xfrm>
          <a:off x="1837879" y="76818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962FA62-0C09-40D6-B79A-E14BEB514BC0}">
      <dsp:nvSpPr>
        <dsp:cNvPr id="0" name=""/>
        <dsp:cNvSpPr/>
      </dsp:nvSpPr>
      <dsp:spPr>
        <a:xfrm>
          <a:off x="923528" y="2190427"/>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Traffic Stream Model &amp;Dynamic Assignment Models</a:t>
          </a:r>
        </a:p>
      </dsp:txBody>
      <dsp:txXfrm>
        <a:off x="1153456" y="2389342"/>
        <a:ext cx="927581" cy="802466"/>
      </dsp:txXfrm>
    </dsp:sp>
    <dsp:sp modelId="{F9B44C95-E17A-44EA-9B34-5B7D6E207A4C}">
      <dsp:nvSpPr>
        <dsp:cNvPr id="0" name=""/>
        <dsp:cNvSpPr/>
      </dsp:nvSpPr>
      <dsp:spPr>
        <a:xfrm>
          <a:off x="923528" y="736611"/>
          <a:ext cx="1387437" cy="1200296"/>
        </a:xfrm>
        <a:prstGeom prst="hexagon">
          <a:avLst>
            <a:gd name="adj" fmla="val 28570"/>
            <a:gd name="vf" fmla="val 115470"/>
          </a:avLst>
        </a:prstGeom>
        <a:gradFill rotWithShape="0">
          <a:gsLst>
            <a:gs pos="0">
              <a:schemeClr val="accent5">
                <a:hueOff val="-21323121"/>
                <a:satOff val="12119"/>
                <a:lumOff val="-10000"/>
                <a:alphaOff val="0"/>
                <a:shade val="85000"/>
                <a:satMod val="130000"/>
              </a:schemeClr>
            </a:gs>
            <a:gs pos="34000">
              <a:schemeClr val="accent5">
                <a:hueOff val="-21323121"/>
                <a:satOff val="12119"/>
                <a:lumOff val="-10000"/>
                <a:alphaOff val="0"/>
                <a:shade val="87000"/>
                <a:satMod val="125000"/>
              </a:schemeClr>
            </a:gs>
            <a:gs pos="70000">
              <a:schemeClr val="accent5">
                <a:hueOff val="-21323121"/>
                <a:satOff val="12119"/>
                <a:lumOff val="-10000"/>
                <a:alphaOff val="0"/>
                <a:tint val="100000"/>
                <a:shade val="90000"/>
                <a:satMod val="130000"/>
              </a:schemeClr>
            </a:gs>
            <a:gs pos="100000">
              <a:schemeClr val="accent5">
                <a:hueOff val="-21323121"/>
                <a:satOff val="12119"/>
                <a:lumOff val="-1000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Travel Demand Forecasting Models</a:t>
          </a:r>
        </a:p>
      </dsp:txBody>
      <dsp:txXfrm>
        <a:off x="1153456" y="935526"/>
        <a:ext cx="927581" cy="8024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7F924-A6FB-454B-A799-AE32A0595BD4}">
      <dsp:nvSpPr>
        <dsp:cNvPr id="0" name=""/>
        <dsp:cNvSpPr/>
      </dsp:nvSpPr>
      <dsp:spPr>
        <a:xfrm>
          <a:off x="2007691" y="1332010"/>
          <a:ext cx="1693043" cy="1464551"/>
        </a:xfrm>
        <a:prstGeom prst="hexagon">
          <a:avLst>
            <a:gd name="adj" fmla="val 28570"/>
            <a:gd name="vf" fmla="val 115470"/>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AMS </a:t>
          </a:r>
          <a:br>
            <a:rPr lang="en-US" sz="1500" b="1" kern="1200" dirty="0"/>
          </a:br>
          <a:r>
            <a:rPr lang="en-US" sz="1500" b="1" kern="1200" dirty="0"/>
            <a:t>Data Hub</a:t>
          </a:r>
        </a:p>
      </dsp:txBody>
      <dsp:txXfrm>
        <a:off x="2288252" y="1574707"/>
        <a:ext cx="1131921" cy="979157"/>
      </dsp:txXfrm>
    </dsp:sp>
    <dsp:sp modelId="{6EDEB104-6957-4173-9B23-BA967E80BC91}">
      <dsp:nvSpPr>
        <dsp:cNvPr id="0" name=""/>
        <dsp:cNvSpPr/>
      </dsp:nvSpPr>
      <dsp:spPr>
        <a:xfrm>
          <a:off x="3067862" y="631321"/>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5E593337-AB06-4724-B406-EEC2944C6143}">
      <dsp:nvSpPr>
        <dsp:cNvPr id="0" name=""/>
        <dsp:cNvSpPr/>
      </dsp:nvSpPr>
      <dsp:spPr>
        <a:xfrm>
          <a:off x="2163645" y="0"/>
          <a:ext cx="1387437" cy="1200296"/>
        </a:xfrm>
        <a:prstGeom prst="hexagon">
          <a:avLst>
            <a:gd name="adj" fmla="val 28570"/>
            <a:gd name="vf" fmla="val 11547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Big Data</a:t>
          </a:r>
        </a:p>
      </dsp:txBody>
      <dsp:txXfrm>
        <a:off x="2393573" y="198915"/>
        <a:ext cx="927581" cy="802466"/>
      </dsp:txXfrm>
    </dsp:sp>
    <dsp:sp modelId="{64E7802A-4DBE-4FD2-93C7-ACDABD584CDD}">
      <dsp:nvSpPr>
        <dsp:cNvPr id="0" name=""/>
        <dsp:cNvSpPr/>
      </dsp:nvSpPr>
      <dsp:spPr>
        <a:xfrm>
          <a:off x="3813368" y="166026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6A40E36C-87ED-4EDF-9B6A-511242323940}">
      <dsp:nvSpPr>
        <dsp:cNvPr id="0" name=""/>
        <dsp:cNvSpPr/>
      </dsp:nvSpPr>
      <dsp:spPr>
        <a:xfrm>
          <a:off x="3359625" y="738262"/>
          <a:ext cx="1540360"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80000"/>
            </a:lnSpc>
            <a:spcBef>
              <a:spcPct val="0"/>
            </a:spcBef>
            <a:spcAft>
              <a:spcPts val="0"/>
            </a:spcAft>
            <a:buNone/>
          </a:pPr>
          <a:r>
            <a:rPr lang="en-US" altLang="zh-CN" sz="1400" kern="1200" dirty="0" err="1"/>
            <a:t>Multimodel</a:t>
          </a:r>
          <a:r>
            <a:rPr lang="en-US" altLang="zh-CN" sz="1400" kern="1200" dirty="0"/>
            <a:t> </a:t>
          </a:r>
          <a:r>
            <a:rPr lang="en-US" sz="1400" kern="1200" dirty="0"/>
            <a:t>Optimization</a:t>
          </a:r>
        </a:p>
        <a:p>
          <a:pPr marL="0" lvl="0" indent="0" algn="ctr" defTabSz="622300">
            <a:lnSpc>
              <a:spcPct val="80000"/>
            </a:lnSpc>
            <a:spcBef>
              <a:spcPct val="0"/>
            </a:spcBef>
            <a:spcAft>
              <a:spcPts val="0"/>
            </a:spcAft>
            <a:buNone/>
          </a:pPr>
          <a:r>
            <a:rPr lang="en-US" sz="1400" kern="1200" dirty="0"/>
            <a:t>&amp; </a:t>
          </a:r>
        </a:p>
        <a:p>
          <a:pPr marL="0" lvl="0" indent="0" algn="ctr" defTabSz="622300">
            <a:lnSpc>
              <a:spcPct val="80000"/>
            </a:lnSpc>
            <a:spcBef>
              <a:spcPct val="0"/>
            </a:spcBef>
            <a:spcAft>
              <a:spcPts val="0"/>
            </a:spcAft>
            <a:buNone/>
          </a:pPr>
          <a:r>
            <a:rPr lang="en-US" sz="1400" kern="1200" dirty="0"/>
            <a:t>Scheduling and Routing</a:t>
          </a:r>
        </a:p>
      </dsp:txBody>
      <dsp:txXfrm>
        <a:off x="3602297" y="927359"/>
        <a:ext cx="1055016" cy="822102"/>
      </dsp:txXfrm>
    </dsp:sp>
    <dsp:sp modelId="{0BE847A5-7988-45B6-AA97-1331D5481B23}">
      <dsp:nvSpPr>
        <dsp:cNvPr id="0" name=""/>
        <dsp:cNvSpPr/>
      </dsp:nvSpPr>
      <dsp:spPr>
        <a:xfrm>
          <a:off x="3295492" y="282174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538495D-6D78-4449-B692-079373E342C5}">
      <dsp:nvSpPr>
        <dsp:cNvPr id="0" name=""/>
        <dsp:cNvSpPr/>
      </dsp:nvSpPr>
      <dsp:spPr>
        <a:xfrm>
          <a:off x="3436086" y="2189601"/>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Highway Capacity &amp;  Signal Timing Models</a:t>
          </a:r>
        </a:p>
      </dsp:txBody>
      <dsp:txXfrm>
        <a:off x="3666014" y="2388516"/>
        <a:ext cx="927581" cy="802466"/>
      </dsp:txXfrm>
    </dsp:sp>
    <dsp:sp modelId="{8A807E00-0DB8-4F4D-9343-ACC3EF6B6E03}">
      <dsp:nvSpPr>
        <dsp:cNvPr id="0" name=""/>
        <dsp:cNvSpPr/>
      </dsp:nvSpPr>
      <dsp:spPr>
        <a:xfrm>
          <a:off x="2010842" y="294231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B1B794E-4869-4B2F-AC11-8EB83390829A}">
      <dsp:nvSpPr>
        <dsp:cNvPr id="0" name=""/>
        <dsp:cNvSpPr/>
      </dsp:nvSpPr>
      <dsp:spPr>
        <a:xfrm>
          <a:off x="2163645" y="2928689"/>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Micro-simulation Models</a:t>
          </a:r>
        </a:p>
      </dsp:txBody>
      <dsp:txXfrm>
        <a:off x="2393573" y="3127604"/>
        <a:ext cx="927581" cy="802466"/>
      </dsp:txXfrm>
    </dsp:sp>
    <dsp:sp modelId="{3BF1F0C5-AB90-47D5-A95A-509130FA8144}">
      <dsp:nvSpPr>
        <dsp:cNvPr id="0" name=""/>
        <dsp:cNvSpPr/>
      </dsp:nvSpPr>
      <dsp:spPr>
        <a:xfrm>
          <a:off x="1799648" y="76818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962FA62-0C09-40D6-B79A-E14BEB514BC0}">
      <dsp:nvSpPr>
        <dsp:cNvPr id="0" name=""/>
        <dsp:cNvSpPr/>
      </dsp:nvSpPr>
      <dsp:spPr>
        <a:xfrm>
          <a:off x="885297" y="2190427"/>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Traffic Stream Model &amp;Dynamic Assignment Models</a:t>
          </a:r>
        </a:p>
      </dsp:txBody>
      <dsp:txXfrm>
        <a:off x="1115225" y="2389342"/>
        <a:ext cx="927581" cy="802466"/>
      </dsp:txXfrm>
    </dsp:sp>
    <dsp:sp modelId="{F9B44C95-E17A-44EA-9B34-5B7D6E207A4C}">
      <dsp:nvSpPr>
        <dsp:cNvPr id="0" name=""/>
        <dsp:cNvSpPr/>
      </dsp:nvSpPr>
      <dsp:spPr>
        <a:xfrm>
          <a:off x="885297" y="736611"/>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Travel Demand Forecasting Models</a:t>
          </a:r>
        </a:p>
      </dsp:txBody>
      <dsp:txXfrm>
        <a:off x="1115225" y="935526"/>
        <a:ext cx="927581" cy="8024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7F924-A6FB-454B-A799-AE32A0595BD4}">
      <dsp:nvSpPr>
        <dsp:cNvPr id="0" name=""/>
        <dsp:cNvSpPr/>
      </dsp:nvSpPr>
      <dsp:spPr>
        <a:xfrm>
          <a:off x="2007691" y="1332010"/>
          <a:ext cx="1693043" cy="1464551"/>
        </a:xfrm>
        <a:prstGeom prst="hexagon">
          <a:avLst>
            <a:gd name="adj" fmla="val 28570"/>
            <a:gd name="vf" fmla="val 115470"/>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AMS </a:t>
          </a:r>
          <a:br>
            <a:rPr lang="en-US" sz="1500" b="1" kern="1200" dirty="0"/>
          </a:br>
          <a:r>
            <a:rPr lang="en-US" sz="1500" b="1" kern="1200" dirty="0"/>
            <a:t>Data Hub</a:t>
          </a:r>
        </a:p>
      </dsp:txBody>
      <dsp:txXfrm>
        <a:off x="2288252" y="1574707"/>
        <a:ext cx="1131921" cy="979157"/>
      </dsp:txXfrm>
    </dsp:sp>
    <dsp:sp modelId="{6EDEB104-6957-4173-9B23-BA967E80BC91}">
      <dsp:nvSpPr>
        <dsp:cNvPr id="0" name=""/>
        <dsp:cNvSpPr/>
      </dsp:nvSpPr>
      <dsp:spPr>
        <a:xfrm>
          <a:off x="3067862" y="631321"/>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5E593337-AB06-4724-B406-EEC2944C6143}">
      <dsp:nvSpPr>
        <dsp:cNvPr id="0" name=""/>
        <dsp:cNvSpPr/>
      </dsp:nvSpPr>
      <dsp:spPr>
        <a:xfrm>
          <a:off x="2163645" y="0"/>
          <a:ext cx="1387437" cy="1200296"/>
        </a:xfrm>
        <a:prstGeom prst="hexagon">
          <a:avLst>
            <a:gd name="adj" fmla="val 28570"/>
            <a:gd name="vf" fmla="val 115470"/>
          </a:avLst>
        </a:prstGeom>
        <a:solidFill>
          <a:schemeClr val="bg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Big Data</a:t>
          </a:r>
        </a:p>
      </dsp:txBody>
      <dsp:txXfrm>
        <a:off x="2393573" y="198915"/>
        <a:ext cx="927581" cy="802466"/>
      </dsp:txXfrm>
    </dsp:sp>
    <dsp:sp modelId="{64E7802A-4DBE-4FD2-93C7-ACDABD584CDD}">
      <dsp:nvSpPr>
        <dsp:cNvPr id="0" name=""/>
        <dsp:cNvSpPr/>
      </dsp:nvSpPr>
      <dsp:spPr>
        <a:xfrm>
          <a:off x="3813368" y="166026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6A40E36C-87ED-4EDF-9B6A-511242323940}">
      <dsp:nvSpPr>
        <dsp:cNvPr id="0" name=""/>
        <dsp:cNvSpPr/>
      </dsp:nvSpPr>
      <dsp:spPr>
        <a:xfrm>
          <a:off x="3359625" y="738262"/>
          <a:ext cx="1540360"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80000"/>
            </a:lnSpc>
            <a:spcBef>
              <a:spcPct val="0"/>
            </a:spcBef>
            <a:spcAft>
              <a:spcPts val="0"/>
            </a:spcAft>
            <a:buNone/>
          </a:pPr>
          <a:r>
            <a:rPr lang="en-US" altLang="zh-CN" sz="1400" kern="1200" dirty="0" err="1"/>
            <a:t>Multimodel</a:t>
          </a:r>
          <a:r>
            <a:rPr lang="en-US" altLang="zh-CN" sz="1400" kern="1200" dirty="0"/>
            <a:t> </a:t>
          </a:r>
          <a:r>
            <a:rPr lang="en-US" sz="1400" kern="1200" dirty="0"/>
            <a:t>Optimization</a:t>
          </a:r>
        </a:p>
        <a:p>
          <a:pPr marL="0" lvl="0" indent="0" algn="ctr" defTabSz="622300">
            <a:lnSpc>
              <a:spcPct val="80000"/>
            </a:lnSpc>
            <a:spcBef>
              <a:spcPct val="0"/>
            </a:spcBef>
            <a:spcAft>
              <a:spcPts val="0"/>
            </a:spcAft>
            <a:buNone/>
          </a:pPr>
          <a:r>
            <a:rPr lang="en-US" sz="1400" kern="1200" dirty="0"/>
            <a:t>&amp; </a:t>
          </a:r>
        </a:p>
        <a:p>
          <a:pPr marL="0" lvl="0" indent="0" algn="ctr" defTabSz="622300">
            <a:lnSpc>
              <a:spcPct val="80000"/>
            </a:lnSpc>
            <a:spcBef>
              <a:spcPct val="0"/>
            </a:spcBef>
            <a:spcAft>
              <a:spcPts val="0"/>
            </a:spcAft>
            <a:buNone/>
          </a:pPr>
          <a:r>
            <a:rPr lang="en-US" sz="1400" kern="1200" dirty="0"/>
            <a:t>Scheduling and Routing</a:t>
          </a:r>
        </a:p>
      </dsp:txBody>
      <dsp:txXfrm>
        <a:off x="3602297" y="927359"/>
        <a:ext cx="1055016" cy="822102"/>
      </dsp:txXfrm>
    </dsp:sp>
    <dsp:sp modelId="{0BE847A5-7988-45B6-AA97-1331D5481B23}">
      <dsp:nvSpPr>
        <dsp:cNvPr id="0" name=""/>
        <dsp:cNvSpPr/>
      </dsp:nvSpPr>
      <dsp:spPr>
        <a:xfrm>
          <a:off x="3295492" y="282174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538495D-6D78-4449-B692-079373E342C5}">
      <dsp:nvSpPr>
        <dsp:cNvPr id="0" name=""/>
        <dsp:cNvSpPr/>
      </dsp:nvSpPr>
      <dsp:spPr>
        <a:xfrm>
          <a:off x="3436086" y="2189601"/>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Highway Capacity &amp;  Signal Timing Models</a:t>
          </a:r>
        </a:p>
      </dsp:txBody>
      <dsp:txXfrm>
        <a:off x="3666014" y="2388516"/>
        <a:ext cx="927581" cy="802466"/>
      </dsp:txXfrm>
    </dsp:sp>
    <dsp:sp modelId="{8A807E00-0DB8-4F4D-9343-ACC3EF6B6E03}">
      <dsp:nvSpPr>
        <dsp:cNvPr id="0" name=""/>
        <dsp:cNvSpPr/>
      </dsp:nvSpPr>
      <dsp:spPr>
        <a:xfrm>
          <a:off x="2010842" y="294231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B1B794E-4869-4B2F-AC11-8EB83390829A}">
      <dsp:nvSpPr>
        <dsp:cNvPr id="0" name=""/>
        <dsp:cNvSpPr/>
      </dsp:nvSpPr>
      <dsp:spPr>
        <a:xfrm>
          <a:off x="2163645" y="2928689"/>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Micro-simulation Models</a:t>
          </a:r>
        </a:p>
      </dsp:txBody>
      <dsp:txXfrm>
        <a:off x="2393573" y="3127604"/>
        <a:ext cx="927581" cy="802466"/>
      </dsp:txXfrm>
    </dsp:sp>
    <dsp:sp modelId="{3BF1F0C5-AB90-47D5-A95A-509130FA8144}">
      <dsp:nvSpPr>
        <dsp:cNvPr id="0" name=""/>
        <dsp:cNvSpPr/>
      </dsp:nvSpPr>
      <dsp:spPr>
        <a:xfrm>
          <a:off x="1799648" y="76818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962FA62-0C09-40D6-B79A-E14BEB514BC0}">
      <dsp:nvSpPr>
        <dsp:cNvPr id="0" name=""/>
        <dsp:cNvSpPr/>
      </dsp:nvSpPr>
      <dsp:spPr>
        <a:xfrm>
          <a:off x="885297" y="2190427"/>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Traffic Stream Model &amp;Dynamic Assignment Models</a:t>
          </a:r>
        </a:p>
      </dsp:txBody>
      <dsp:txXfrm>
        <a:off x="1115225" y="2389342"/>
        <a:ext cx="927581" cy="802466"/>
      </dsp:txXfrm>
    </dsp:sp>
    <dsp:sp modelId="{F9B44C95-E17A-44EA-9B34-5B7D6E207A4C}">
      <dsp:nvSpPr>
        <dsp:cNvPr id="0" name=""/>
        <dsp:cNvSpPr/>
      </dsp:nvSpPr>
      <dsp:spPr>
        <a:xfrm>
          <a:off x="885297" y="736611"/>
          <a:ext cx="1387437" cy="1200296"/>
        </a:xfrm>
        <a:prstGeom prst="hexagon">
          <a:avLst>
            <a:gd name="adj" fmla="val 28570"/>
            <a:gd name="vf" fmla="val 115470"/>
          </a:avLst>
        </a:prstGeom>
        <a:solidFill>
          <a:schemeClr val="tx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Travel Demand Forecasting Models</a:t>
          </a:r>
        </a:p>
      </dsp:txBody>
      <dsp:txXfrm>
        <a:off x="1115225" y="935526"/>
        <a:ext cx="927581" cy="8024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7F924-A6FB-454B-A799-AE32A0595BD4}">
      <dsp:nvSpPr>
        <dsp:cNvPr id="0" name=""/>
        <dsp:cNvSpPr/>
      </dsp:nvSpPr>
      <dsp:spPr>
        <a:xfrm>
          <a:off x="2007691" y="1332010"/>
          <a:ext cx="1693043" cy="1464551"/>
        </a:xfrm>
        <a:prstGeom prst="hexagon">
          <a:avLst>
            <a:gd name="adj" fmla="val 28570"/>
            <a:gd name="vf" fmla="val 115470"/>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AMS </a:t>
          </a:r>
          <a:br>
            <a:rPr lang="en-US" sz="1500" b="1" kern="1200" dirty="0"/>
          </a:br>
          <a:r>
            <a:rPr lang="en-US" sz="1500" b="1" kern="1200" dirty="0"/>
            <a:t>Data Hub</a:t>
          </a:r>
        </a:p>
      </dsp:txBody>
      <dsp:txXfrm>
        <a:off x="2288252" y="1574707"/>
        <a:ext cx="1131921" cy="979157"/>
      </dsp:txXfrm>
    </dsp:sp>
    <dsp:sp modelId="{6EDEB104-6957-4173-9B23-BA967E80BC91}">
      <dsp:nvSpPr>
        <dsp:cNvPr id="0" name=""/>
        <dsp:cNvSpPr/>
      </dsp:nvSpPr>
      <dsp:spPr>
        <a:xfrm>
          <a:off x="3067862" y="631321"/>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5E593337-AB06-4724-B406-EEC2944C6143}">
      <dsp:nvSpPr>
        <dsp:cNvPr id="0" name=""/>
        <dsp:cNvSpPr/>
      </dsp:nvSpPr>
      <dsp:spPr>
        <a:xfrm>
          <a:off x="2163645" y="0"/>
          <a:ext cx="1387437" cy="1200296"/>
        </a:xfrm>
        <a:prstGeom prst="hexagon">
          <a:avLst>
            <a:gd name="adj" fmla="val 28570"/>
            <a:gd name="vf" fmla="val 115470"/>
          </a:avLst>
        </a:prstGeom>
        <a:solidFill>
          <a:schemeClr val="bg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Big Data</a:t>
          </a:r>
        </a:p>
      </dsp:txBody>
      <dsp:txXfrm>
        <a:off x="2393573" y="198915"/>
        <a:ext cx="927581" cy="802466"/>
      </dsp:txXfrm>
    </dsp:sp>
    <dsp:sp modelId="{64E7802A-4DBE-4FD2-93C7-ACDABD584CDD}">
      <dsp:nvSpPr>
        <dsp:cNvPr id="0" name=""/>
        <dsp:cNvSpPr/>
      </dsp:nvSpPr>
      <dsp:spPr>
        <a:xfrm>
          <a:off x="3813368" y="166026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6A40E36C-87ED-4EDF-9B6A-511242323940}">
      <dsp:nvSpPr>
        <dsp:cNvPr id="0" name=""/>
        <dsp:cNvSpPr/>
      </dsp:nvSpPr>
      <dsp:spPr>
        <a:xfrm>
          <a:off x="3359625" y="738262"/>
          <a:ext cx="1540360"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80000"/>
            </a:lnSpc>
            <a:spcBef>
              <a:spcPct val="0"/>
            </a:spcBef>
            <a:spcAft>
              <a:spcPts val="0"/>
            </a:spcAft>
            <a:buNone/>
          </a:pPr>
          <a:r>
            <a:rPr lang="en-US" altLang="zh-CN" sz="1400" kern="1200" dirty="0" err="1"/>
            <a:t>Multimodel</a:t>
          </a:r>
          <a:r>
            <a:rPr lang="en-US" altLang="zh-CN" sz="1400" kern="1200" dirty="0"/>
            <a:t> </a:t>
          </a:r>
          <a:r>
            <a:rPr lang="en-US" sz="1400" kern="1200" dirty="0"/>
            <a:t>Optimization</a:t>
          </a:r>
        </a:p>
        <a:p>
          <a:pPr marL="0" lvl="0" indent="0" algn="ctr" defTabSz="622300">
            <a:lnSpc>
              <a:spcPct val="80000"/>
            </a:lnSpc>
            <a:spcBef>
              <a:spcPct val="0"/>
            </a:spcBef>
            <a:spcAft>
              <a:spcPts val="0"/>
            </a:spcAft>
            <a:buNone/>
          </a:pPr>
          <a:r>
            <a:rPr lang="en-US" sz="1400" kern="1200" dirty="0"/>
            <a:t>&amp; </a:t>
          </a:r>
        </a:p>
        <a:p>
          <a:pPr marL="0" lvl="0" indent="0" algn="ctr" defTabSz="622300">
            <a:lnSpc>
              <a:spcPct val="80000"/>
            </a:lnSpc>
            <a:spcBef>
              <a:spcPct val="0"/>
            </a:spcBef>
            <a:spcAft>
              <a:spcPts val="0"/>
            </a:spcAft>
            <a:buNone/>
          </a:pPr>
          <a:r>
            <a:rPr lang="en-US" sz="1400" kern="1200" dirty="0"/>
            <a:t>Scheduling and Routing</a:t>
          </a:r>
        </a:p>
      </dsp:txBody>
      <dsp:txXfrm>
        <a:off x="3602297" y="927359"/>
        <a:ext cx="1055016" cy="822102"/>
      </dsp:txXfrm>
    </dsp:sp>
    <dsp:sp modelId="{0BE847A5-7988-45B6-AA97-1331D5481B23}">
      <dsp:nvSpPr>
        <dsp:cNvPr id="0" name=""/>
        <dsp:cNvSpPr/>
      </dsp:nvSpPr>
      <dsp:spPr>
        <a:xfrm>
          <a:off x="3295492" y="282174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538495D-6D78-4449-B692-079373E342C5}">
      <dsp:nvSpPr>
        <dsp:cNvPr id="0" name=""/>
        <dsp:cNvSpPr/>
      </dsp:nvSpPr>
      <dsp:spPr>
        <a:xfrm>
          <a:off x="3436086" y="2189601"/>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Highway Capacity &amp;  Signal Timing Models</a:t>
          </a:r>
        </a:p>
      </dsp:txBody>
      <dsp:txXfrm>
        <a:off x="3666014" y="2388516"/>
        <a:ext cx="927581" cy="802466"/>
      </dsp:txXfrm>
    </dsp:sp>
    <dsp:sp modelId="{8A807E00-0DB8-4F4D-9343-ACC3EF6B6E03}">
      <dsp:nvSpPr>
        <dsp:cNvPr id="0" name=""/>
        <dsp:cNvSpPr/>
      </dsp:nvSpPr>
      <dsp:spPr>
        <a:xfrm>
          <a:off x="2010842" y="294231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B1B794E-4869-4B2F-AC11-8EB83390829A}">
      <dsp:nvSpPr>
        <dsp:cNvPr id="0" name=""/>
        <dsp:cNvSpPr/>
      </dsp:nvSpPr>
      <dsp:spPr>
        <a:xfrm>
          <a:off x="2163645" y="2928689"/>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Micro-simulation Models</a:t>
          </a:r>
        </a:p>
      </dsp:txBody>
      <dsp:txXfrm>
        <a:off x="2393573" y="3127604"/>
        <a:ext cx="927581" cy="802466"/>
      </dsp:txXfrm>
    </dsp:sp>
    <dsp:sp modelId="{3BF1F0C5-AB90-47D5-A95A-509130FA8144}">
      <dsp:nvSpPr>
        <dsp:cNvPr id="0" name=""/>
        <dsp:cNvSpPr/>
      </dsp:nvSpPr>
      <dsp:spPr>
        <a:xfrm>
          <a:off x="1799648" y="76818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962FA62-0C09-40D6-B79A-E14BEB514BC0}">
      <dsp:nvSpPr>
        <dsp:cNvPr id="0" name=""/>
        <dsp:cNvSpPr/>
      </dsp:nvSpPr>
      <dsp:spPr>
        <a:xfrm>
          <a:off x="885297" y="2190427"/>
          <a:ext cx="1387437" cy="1200296"/>
        </a:xfrm>
        <a:prstGeom prst="hexagon">
          <a:avLst>
            <a:gd name="adj" fmla="val 28570"/>
            <a:gd name="vf" fmla="val 115470"/>
          </a:avLst>
        </a:prstGeom>
        <a:solidFill>
          <a:schemeClr val="tx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Traffic Stream Model &amp;Dynamic Assignment Models</a:t>
          </a:r>
        </a:p>
      </dsp:txBody>
      <dsp:txXfrm>
        <a:off x="1115225" y="2389342"/>
        <a:ext cx="927581" cy="802466"/>
      </dsp:txXfrm>
    </dsp:sp>
    <dsp:sp modelId="{F9B44C95-E17A-44EA-9B34-5B7D6E207A4C}">
      <dsp:nvSpPr>
        <dsp:cNvPr id="0" name=""/>
        <dsp:cNvSpPr/>
      </dsp:nvSpPr>
      <dsp:spPr>
        <a:xfrm>
          <a:off x="885297" y="736611"/>
          <a:ext cx="1387437" cy="1200296"/>
        </a:xfrm>
        <a:prstGeom prst="hexagon">
          <a:avLst>
            <a:gd name="adj" fmla="val 28570"/>
            <a:gd name="vf" fmla="val 115470"/>
          </a:avLst>
        </a:prstGeom>
        <a:solidFill>
          <a:schemeClr val="bg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Travel Demand Forecasting Models</a:t>
          </a:r>
        </a:p>
      </dsp:txBody>
      <dsp:txXfrm>
        <a:off x="1115225" y="935526"/>
        <a:ext cx="927581" cy="8024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7F924-A6FB-454B-A799-AE32A0595BD4}">
      <dsp:nvSpPr>
        <dsp:cNvPr id="0" name=""/>
        <dsp:cNvSpPr/>
      </dsp:nvSpPr>
      <dsp:spPr>
        <a:xfrm>
          <a:off x="2007691" y="1332010"/>
          <a:ext cx="1693043" cy="1464551"/>
        </a:xfrm>
        <a:prstGeom prst="hexagon">
          <a:avLst>
            <a:gd name="adj" fmla="val 28570"/>
            <a:gd name="vf" fmla="val 115470"/>
          </a:avLst>
        </a:prstGeom>
        <a:gradFill rotWithShape="0">
          <a:gsLst>
            <a:gs pos="0">
              <a:schemeClr val="accent4">
                <a:hueOff val="0"/>
                <a:satOff val="0"/>
                <a:lumOff val="0"/>
                <a:alphaOff val="0"/>
                <a:shade val="85000"/>
                <a:satMod val="130000"/>
              </a:schemeClr>
            </a:gs>
            <a:gs pos="34000">
              <a:schemeClr val="accent4">
                <a:hueOff val="0"/>
                <a:satOff val="0"/>
                <a:lumOff val="0"/>
                <a:alphaOff val="0"/>
                <a:shade val="87000"/>
                <a:satMod val="125000"/>
              </a:schemeClr>
            </a:gs>
            <a:gs pos="70000">
              <a:schemeClr val="accent4">
                <a:hueOff val="0"/>
                <a:satOff val="0"/>
                <a:lumOff val="0"/>
                <a:alphaOff val="0"/>
                <a:tint val="100000"/>
                <a:shade val="90000"/>
                <a:satMod val="130000"/>
              </a:schemeClr>
            </a:gs>
            <a:gs pos="100000">
              <a:schemeClr val="accent4">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AMS </a:t>
          </a:r>
          <a:br>
            <a:rPr lang="en-US" sz="1500" b="1" kern="1200" dirty="0"/>
          </a:br>
          <a:r>
            <a:rPr lang="en-US" sz="1500" b="1" kern="1200" dirty="0"/>
            <a:t>Data Hub</a:t>
          </a:r>
        </a:p>
      </dsp:txBody>
      <dsp:txXfrm>
        <a:off x="2288252" y="1574707"/>
        <a:ext cx="1131921" cy="979157"/>
      </dsp:txXfrm>
    </dsp:sp>
    <dsp:sp modelId="{6EDEB104-6957-4173-9B23-BA967E80BC91}">
      <dsp:nvSpPr>
        <dsp:cNvPr id="0" name=""/>
        <dsp:cNvSpPr/>
      </dsp:nvSpPr>
      <dsp:spPr>
        <a:xfrm>
          <a:off x="3067862" y="631321"/>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5E593337-AB06-4724-B406-EEC2944C6143}">
      <dsp:nvSpPr>
        <dsp:cNvPr id="0" name=""/>
        <dsp:cNvSpPr/>
      </dsp:nvSpPr>
      <dsp:spPr>
        <a:xfrm>
          <a:off x="2163645" y="0"/>
          <a:ext cx="1387437" cy="1200296"/>
        </a:xfrm>
        <a:prstGeom prst="hexagon">
          <a:avLst>
            <a:gd name="adj" fmla="val 28570"/>
            <a:gd name="vf" fmla="val 115470"/>
          </a:avLst>
        </a:prstGeom>
        <a:solidFill>
          <a:schemeClr val="bg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Big Data</a:t>
          </a:r>
        </a:p>
      </dsp:txBody>
      <dsp:txXfrm>
        <a:off x="2393573" y="198915"/>
        <a:ext cx="927581" cy="802466"/>
      </dsp:txXfrm>
    </dsp:sp>
    <dsp:sp modelId="{64E7802A-4DBE-4FD2-93C7-ACDABD584CDD}">
      <dsp:nvSpPr>
        <dsp:cNvPr id="0" name=""/>
        <dsp:cNvSpPr/>
      </dsp:nvSpPr>
      <dsp:spPr>
        <a:xfrm>
          <a:off x="3813368" y="166026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6A40E36C-87ED-4EDF-9B6A-511242323940}">
      <dsp:nvSpPr>
        <dsp:cNvPr id="0" name=""/>
        <dsp:cNvSpPr/>
      </dsp:nvSpPr>
      <dsp:spPr>
        <a:xfrm>
          <a:off x="3359625" y="738262"/>
          <a:ext cx="1540360"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80000"/>
            </a:lnSpc>
            <a:spcBef>
              <a:spcPct val="0"/>
            </a:spcBef>
            <a:spcAft>
              <a:spcPts val="0"/>
            </a:spcAft>
            <a:buNone/>
          </a:pPr>
          <a:r>
            <a:rPr lang="en-US" altLang="zh-CN" sz="1400" kern="1200" dirty="0" err="1"/>
            <a:t>Multimodel</a:t>
          </a:r>
          <a:r>
            <a:rPr lang="en-US" altLang="zh-CN" sz="1400" kern="1200" dirty="0"/>
            <a:t> </a:t>
          </a:r>
          <a:r>
            <a:rPr lang="en-US" sz="1400" kern="1200" dirty="0"/>
            <a:t>Optimization</a:t>
          </a:r>
        </a:p>
        <a:p>
          <a:pPr marL="0" lvl="0" indent="0" algn="ctr" defTabSz="622300">
            <a:lnSpc>
              <a:spcPct val="80000"/>
            </a:lnSpc>
            <a:spcBef>
              <a:spcPct val="0"/>
            </a:spcBef>
            <a:spcAft>
              <a:spcPts val="0"/>
            </a:spcAft>
            <a:buNone/>
          </a:pPr>
          <a:r>
            <a:rPr lang="en-US" sz="1400" kern="1200" dirty="0"/>
            <a:t>&amp; </a:t>
          </a:r>
        </a:p>
        <a:p>
          <a:pPr marL="0" lvl="0" indent="0" algn="ctr" defTabSz="622300">
            <a:lnSpc>
              <a:spcPct val="80000"/>
            </a:lnSpc>
            <a:spcBef>
              <a:spcPct val="0"/>
            </a:spcBef>
            <a:spcAft>
              <a:spcPts val="0"/>
            </a:spcAft>
            <a:buNone/>
          </a:pPr>
          <a:r>
            <a:rPr lang="en-US" sz="1400" kern="1200" dirty="0"/>
            <a:t>Scheduling and Routing</a:t>
          </a:r>
        </a:p>
      </dsp:txBody>
      <dsp:txXfrm>
        <a:off x="3602297" y="927359"/>
        <a:ext cx="1055016" cy="822102"/>
      </dsp:txXfrm>
    </dsp:sp>
    <dsp:sp modelId="{0BE847A5-7988-45B6-AA97-1331D5481B23}">
      <dsp:nvSpPr>
        <dsp:cNvPr id="0" name=""/>
        <dsp:cNvSpPr/>
      </dsp:nvSpPr>
      <dsp:spPr>
        <a:xfrm>
          <a:off x="3295492" y="282174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538495D-6D78-4449-B692-079373E342C5}">
      <dsp:nvSpPr>
        <dsp:cNvPr id="0" name=""/>
        <dsp:cNvSpPr/>
      </dsp:nvSpPr>
      <dsp:spPr>
        <a:xfrm>
          <a:off x="3436086" y="2189601"/>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Highway Capacity &amp;  Signal Timing Models</a:t>
          </a:r>
        </a:p>
      </dsp:txBody>
      <dsp:txXfrm>
        <a:off x="3666014" y="2388516"/>
        <a:ext cx="927581" cy="802466"/>
      </dsp:txXfrm>
    </dsp:sp>
    <dsp:sp modelId="{8A807E00-0DB8-4F4D-9343-ACC3EF6B6E03}">
      <dsp:nvSpPr>
        <dsp:cNvPr id="0" name=""/>
        <dsp:cNvSpPr/>
      </dsp:nvSpPr>
      <dsp:spPr>
        <a:xfrm>
          <a:off x="2010842" y="2942315"/>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B1B794E-4869-4B2F-AC11-8EB83390829A}">
      <dsp:nvSpPr>
        <dsp:cNvPr id="0" name=""/>
        <dsp:cNvSpPr/>
      </dsp:nvSpPr>
      <dsp:spPr>
        <a:xfrm>
          <a:off x="2163645" y="2928689"/>
          <a:ext cx="1387437" cy="1200296"/>
        </a:xfrm>
        <a:prstGeom prst="hexagon">
          <a:avLst>
            <a:gd name="adj" fmla="val 28570"/>
            <a:gd name="vf" fmla="val 115470"/>
          </a:avLst>
        </a:prstGeom>
        <a:solidFill>
          <a:schemeClr val="tx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Micro-simulation Models</a:t>
          </a:r>
        </a:p>
      </dsp:txBody>
      <dsp:txXfrm>
        <a:off x="2393573" y="3127604"/>
        <a:ext cx="927581" cy="802466"/>
      </dsp:txXfrm>
    </dsp:sp>
    <dsp:sp modelId="{3BF1F0C5-AB90-47D5-A95A-509130FA8144}">
      <dsp:nvSpPr>
        <dsp:cNvPr id="0" name=""/>
        <dsp:cNvSpPr/>
      </dsp:nvSpPr>
      <dsp:spPr>
        <a:xfrm>
          <a:off x="1799648" y="768189"/>
          <a:ext cx="638780" cy="550393"/>
        </a:xfrm>
        <a:prstGeom prst="hexagon">
          <a:avLst>
            <a:gd name="adj" fmla="val 28900"/>
            <a:gd name="vf" fmla="val 115470"/>
          </a:avLst>
        </a:prstGeom>
        <a:no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4962FA62-0C09-40D6-B79A-E14BEB514BC0}">
      <dsp:nvSpPr>
        <dsp:cNvPr id="0" name=""/>
        <dsp:cNvSpPr/>
      </dsp:nvSpPr>
      <dsp:spPr>
        <a:xfrm>
          <a:off x="885297" y="2190427"/>
          <a:ext cx="1387437" cy="1200296"/>
        </a:xfrm>
        <a:prstGeom prst="hexagon">
          <a:avLst>
            <a:gd name="adj" fmla="val 28570"/>
            <a:gd name="vf" fmla="val 115470"/>
          </a:avLst>
        </a:prstGeom>
        <a:solidFill>
          <a:schemeClr val="lt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Traffic Stream Model &amp;Dynamic Assignment Models</a:t>
          </a:r>
        </a:p>
      </dsp:txBody>
      <dsp:txXfrm>
        <a:off x="1115225" y="2389342"/>
        <a:ext cx="927581" cy="802466"/>
      </dsp:txXfrm>
    </dsp:sp>
    <dsp:sp modelId="{F9B44C95-E17A-44EA-9B34-5B7D6E207A4C}">
      <dsp:nvSpPr>
        <dsp:cNvPr id="0" name=""/>
        <dsp:cNvSpPr/>
      </dsp:nvSpPr>
      <dsp:spPr>
        <a:xfrm>
          <a:off x="885297" y="736611"/>
          <a:ext cx="1387437" cy="1200296"/>
        </a:xfrm>
        <a:prstGeom prst="hexagon">
          <a:avLst>
            <a:gd name="adj" fmla="val 28570"/>
            <a:gd name="vf" fmla="val 115470"/>
          </a:avLst>
        </a:prstGeom>
        <a:solidFill>
          <a:schemeClr val="bg1"/>
        </a:solidFill>
        <a:ln w="15875"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Travel Demand Forecasting Models</a:t>
          </a:r>
        </a:p>
      </dsp:txBody>
      <dsp:txXfrm>
        <a:off x="1115225" y="935526"/>
        <a:ext cx="927581" cy="802466"/>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6">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6">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2">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3">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3">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6">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6">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6">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6">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image" Target="../media/image5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BE7139-D38C-4046-9482-29687373720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0B3BA0-71C4-49E9-B9B0-9D4C2C0175D0}"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0B3BA0-71C4-49E9-B9B0-9D4C2C0175D0}"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a:t>In general, the traffic simulation assigns vehicles</a:t>
            </a:r>
            <a:r>
              <a:rPr lang="en-US" baseline="0" dirty="0"/>
              <a:t> to different paths based upon link travel time. The physical process of moving vehicles works in a two-step process. First, a vehicle is moved across a link during the link pass, and then moved between links at the node during the node pass. Link travel times from the traffic simulator are fed to the shortest path model for path selection. The new paths are then fed back into the traffic simulator in the next iteration.</a:t>
            </a:r>
            <a:endParaRPr lang="en-US" dirty="0"/>
          </a:p>
        </p:txBody>
      </p:sp>
      <p:sp>
        <p:nvSpPr>
          <p:cNvPr id="4" name="Slide Number Placeholder 3"/>
          <p:cNvSpPr>
            <a:spLocks noGrp="1"/>
          </p:cNvSpPr>
          <p:nvPr>
            <p:ph type="sldNum" sz="quarter" idx="10"/>
          </p:nvPr>
        </p:nvSpPr>
        <p:spPr/>
        <p:txBody>
          <a:bodyPr/>
          <a:lstStyle/>
          <a:p>
            <a:fld id="{DB40E8AF-22A2-43C0-8F1E-5A9AF072F8F0}"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14214B9-35A5-4A40-A47D-F95C23B87402}"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9271-D965-41FE-A2DE-E58C9E418912}"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9271-D965-41FE-A2DE-E58C9E418912}"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9271-D965-41FE-A2DE-E58C9E418912}"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9271-D965-41FE-A2DE-E58C9E418912}"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9271-D965-41FE-A2DE-E58C9E418912}"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9271-D965-41FE-A2DE-E58C9E418912}"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9271-D965-41FE-A2DE-E58C9E418912}"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8F845C-B19E-4979-A768-3C453AAFD0FF}"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9271-D965-41FE-A2DE-E58C9E418912}"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9DE9271-D965-41FE-A2DE-E58C9E418912}"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127A26-874A-48F0-B382-6E8EAAAD366D}"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8E9CB2-2897-44F3-B96C-AE93A821D237}" type="slidenum">
              <a:rPr lang="en-US" smtClean="0"/>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3ABAC0B1-C34E-4CB4-A377-891F9321D96A}"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8E9CB2-2897-44F3-B96C-AE93A821D237}"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15E1158-C15E-4A97-9103-2B8999E0CF3A}"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8E9CB2-2897-44F3-B96C-AE93A821D237}"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03C2CBA4-773F-4754-91B6-7393ADC4507B}"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8E9CB2-2897-44F3-B96C-AE93A821D237}"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3215E0CC-D795-474A-9379-AB7E188AC830}"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8E9CB2-2897-44F3-B96C-AE93A821D237}" type="slidenum">
              <a:rPr lang="en-US" smtClean="0"/>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202BD1FF-1820-455A-9706-A55221C56703}"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8E9CB2-2897-44F3-B96C-AE93A821D237}"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CBA07BA9-5D48-4609-8048-411099A6219F}" type="datetime1">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8E9CB2-2897-44F3-B96C-AE93A821D237}"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EF88FF5-3154-47A4-874D-27737AE66E4F}" type="datetime1">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8E9CB2-2897-44F3-B96C-AE93A821D237}"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FF10E2E-4DFC-4BCF-AD34-F52BA41536C4}" type="datetime1">
              <a:rPr lang="en-US" smtClean="0"/>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1E8E9CB2-2897-44F3-B96C-AE93A821D237}"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97CFC64-A952-4D25-9B7A-15A6425CDEB0}" type="datetime1">
              <a:rPr lang="en-US" smtClean="0"/>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E8E9CB2-2897-44F3-B96C-AE93A821D237}"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129B0B1-7657-4ACA-850F-059783472B03}"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8E9CB2-2897-44F3-B96C-AE93A821D237}"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E0433A9-C9E7-419F-9ED4-5C25F3346859}" type="datetime1">
              <a:rPr lang="en-US" smtClean="0"/>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E8E9CB2-2897-44F3-B96C-AE93A821D237}" type="slidenum">
              <a:rPr lang="en-US" smtClean="0"/>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hyperlink" Target="mailto:xzhou74@asu.edu" TargetMode="Externa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2.xml"/><Relationship Id="rId6" Type="http://schemas.openxmlformats.org/officeDocument/2006/relationships/hyperlink" Target="https://github.com/xzhou99/NeXTA_4_NGSIM_Trajectory_Visualization" TargetMode="Externa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hyperlink" Target="https://github.com/xzhou99/NeXTA_4_NGSIM_Trajectory_Visualization" TargetMode="Externa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2.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hyperlink" Target="https://github.com/xzhou99/stalite-dtalite_software_release/tree/gh-pages/learning_document/6_trip_generation" TargetMode="Externa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hyperlink" Target="https://github.com/xzhou99/TCGLite" TargetMode="External"/><Relationship Id="rId3" Type="http://schemas.openxmlformats.org/officeDocument/2006/relationships/hyperlink" Target="https://github.com/xzhou99/ODME" TargetMode="External"/><Relationship Id="rId2" Type="http://schemas.openxmlformats.org/officeDocument/2006/relationships/hyperlink" Target="https://github.com/xzhou99/stalite-dtalite_software_release/tree/gh-pages/learning_document/7_ODdemand_estimation" TargetMode="External"/><Relationship Id="rId1" Type="http://schemas.openxmlformats.org/officeDocument/2006/relationships/hyperlink" Target="https://github.com/xzhou99/stalite-dtalite_software_release/tree/gh-pages/learning_document/6_trip_genera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2.xml"/><Relationship Id="rId7" Type="http://schemas.microsoft.com/office/2007/relationships/diagramDrawing" Target="../diagrams/drawing8.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3" Type="http://schemas.openxmlformats.org/officeDocument/2006/relationships/diagramData" Target="../diagrams/data8.xml"/><Relationship Id="rId2" Type="http://schemas.openxmlformats.org/officeDocument/2006/relationships/hyperlink" Target="https://github.com/xzhou99/DTALite-python" TargetMode="External"/><Relationship Id="rId1" Type="http://schemas.openxmlformats.org/officeDocument/2006/relationships/hyperlink" Target="https://github.com/xzhou99/stalite-dtalite_software_release" TargetMode="Externa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2.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33.emf"/><Relationship Id="rId1" Type="http://schemas.openxmlformats.org/officeDocument/2006/relationships/oleObject" Target="../embeddings/oleObject1.bin"/></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jpeg"/><Relationship Id="rId1" Type="http://schemas.openxmlformats.org/officeDocument/2006/relationships/image" Target="../media/image34.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36.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2.xml"/><Relationship Id="rId7" Type="http://schemas.microsoft.com/office/2007/relationships/diagramDrawing" Target="../diagrams/drawing9.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3" Type="http://schemas.openxmlformats.org/officeDocument/2006/relationships/diagramData" Target="../diagrams/data9.xml"/><Relationship Id="rId2" Type="http://schemas.openxmlformats.org/officeDocument/2006/relationships/hyperlink" Target="https://github.com/jiawei92/CAVLite" TargetMode="External"/><Relationship Id="rId1" Type="http://schemas.openxmlformats.org/officeDocument/2006/relationships/hyperlink" Target="https://github.com/jiawei92/Ocean" TargetMode="Externa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jpeg"/><Relationship Id="rId1"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emf"/><Relationship Id="rId1" Type="http://schemas.openxmlformats.org/officeDocument/2006/relationships/image" Target="../media/image4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hyperlink" Target="https://github.com/xzhou99/stalite-dtalite_software_release/tree/gh-pages/learning_document/5_signal_timing_optimization" TargetMode="Externa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jpeg"/><Relationship Id="rId1" Type="http://schemas.openxmlformats.org/officeDocument/2006/relationships/image" Target="../media/image44.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4.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hyperlink" Target="https://github.com/xzhou99/VRPLite" TargetMode="Externa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8.png"/><Relationship Id="rId1"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0.png"/><Relationship Id="rId1" Type="http://schemas.openxmlformats.org/officeDocument/2006/relationships/image" Target="../media/image49.png"/></Relationships>
</file>

<file path=ppt/slides/_rels/slide47.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emf"/><Relationship Id="rId4" Type="http://schemas.openxmlformats.org/officeDocument/2006/relationships/oleObject" Target="../embeddings/oleObject3.bin"/><Relationship Id="rId3" Type="http://schemas.openxmlformats.org/officeDocument/2006/relationships/image" Target="../media/image51.emf"/><Relationship Id="rId2" Type="http://schemas.openxmlformats.org/officeDocument/2006/relationships/oleObject" Target="../embeddings/oleObject2.bin"/><Relationship Id="rId1" Type="http://schemas.openxmlformats.org/officeDocument/2006/relationships/hyperlink" Target="https://github.com/xzhou99/VRPLite" TargetMode="External"/></Relationships>
</file>

<file path=ppt/slides/_rels/slide48.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4.xml"/><Relationship Id="rId3" Type="http://schemas.openxmlformats.org/officeDocument/2006/relationships/image" Target="../media/image54.png"/><Relationship Id="rId2" Type="http://schemas.openxmlformats.org/officeDocument/2006/relationships/image" Target="../media/image52.emf"/><Relationship Id="rId1" Type="http://schemas.openxmlformats.org/officeDocument/2006/relationships/oleObject" Target="../embeddings/oleObject4.bin"/></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6.png"/><Relationship Id="rId1" Type="http://schemas.openxmlformats.org/officeDocument/2006/relationships/image" Target="../media/image5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hyperlink" Target="http://www.roads.maryland.gov/" TargetMode="External"/><Relationship Id="rId1"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7.xml.rels><?xml version="1.0" encoding="UTF-8" standalone="yes"?>
<Relationships xmlns="http://schemas.openxmlformats.org/package/2006/relationships"><Relationship Id="rId9" Type="http://schemas.openxmlformats.org/officeDocument/2006/relationships/diagramColors" Target="../diagrams/colors3.xml"/><Relationship Id="rId8" Type="http://schemas.openxmlformats.org/officeDocument/2006/relationships/diagramQuickStyle" Target="../diagrams/quickStyle3.xml"/><Relationship Id="rId7" Type="http://schemas.openxmlformats.org/officeDocument/2006/relationships/diagramLayout" Target="../diagrams/layout3.xml"/><Relationship Id="rId6" Type="http://schemas.openxmlformats.org/officeDocument/2006/relationships/diagramData" Target="../diagrams/data3.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2" Type="http://schemas.openxmlformats.org/officeDocument/2006/relationships/notesSlide" Target="../notesSlides/notesSlide5.xml"/><Relationship Id="rId11" Type="http://schemas.openxmlformats.org/officeDocument/2006/relationships/slideLayout" Target="../slideLayouts/slideLayout2.xml"/><Relationship Id="rId10" Type="http://schemas.microsoft.com/office/2007/relationships/diagramDrawing" Target="../diagrams/drawing3.xml"/><Relationship Id="rId1"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1842453" y="2187653"/>
            <a:ext cx="8693619" cy="829945"/>
          </a:xfrm>
          <a:prstGeom prst="rect">
            <a:avLst/>
          </a:prstGeom>
        </p:spPr>
        <p:txBody>
          <a:bodyPr wrap="square">
            <a:spAutoFit/>
          </a:bodyPr>
          <a:lstStyle/>
          <a:p>
            <a:pPr algn="ctr"/>
            <a:r>
              <a:rPr lang="en-US" sz="2400" b="1" dirty="0">
                <a:latin typeface="+mj-lt"/>
              </a:rPr>
              <a:t>Learning Transportation Modeling using Case Studies and Open-Source Tools</a:t>
            </a:r>
            <a:endParaRPr lang="en-US" sz="2400" b="1" dirty="0">
              <a:latin typeface="+mj-lt"/>
            </a:endParaRPr>
          </a:p>
        </p:txBody>
      </p:sp>
      <p:sp>
        <p:nvSpPr>
          <p:cNvPr id="6" name="TextBox 5"/>
          <p:cNvSpPr txBox="1"/>
          <p:nvPr/>
        </p:nvSpPr>
        <p:spPr>
          <a:xfrm>
            <a:off x="1431745" y="4445855"/>
            <a:ext cx="8726046" cy="1814830"/>
          </a:xfrm>
          <a:prstGeom prst="rect">
            <a:avLst/>
          </a:prstGeom>
          <a:noFill/>
        </p:spPr>
        <p:txBody>
          <a:bodyPr wrap="square" rtlCol="0">
            <a:spAutoFit/>
          </a:bodyPr>
          <a:lstStyle/>
          <a:p>
            <a:r>
              <a:rPr lang="en-US" sz="1600" dirty="0">
                <a:latin typeface="+mj-lt"/>
              </a:rPr>
              <a:t>Xuesong (Simon) Zhou (</a:t>
            </a:r>
            <a:r>
              <a:rPr lang="en-US" sz="1600" dirty="0">
                <a:latin typeface="+mj-lt"/>
                <a:hlinkClick r:id="rId1"/>
              </a:rPr>
              <a:t>xzhou74@asu.edu</a:t>
            </a:r>
            <a:r>
              <a:rPr lang="en-US" sz="1600" dirty="0">
                <a:latin typeface="+mj-lt"/>
              </a:rPr>
              <a:t>)</a:t>
            </a:r>
            <a:endParaRPr lang="en-US" sz="1600" dirty="0">
              <a:latin typeface="+mj-lt"/>
            </a:endParaRPr>
          </a:p>
          <a:p>
            <a:pPr marL="0" lvl="1"/>
            <a:r>
              <a:rPr lang="en-US" sz="1600" dirty="0">
                <a:cs typeface="Arial" panose="020B0604020202020204" pitchFamily="34" charset="0"/>
                <a:sym typeface="+mn-ea"/>
              </a:rPr>
              <a:t>https://github.com/xzhou99</a:t>
            </a:r>
            <a:endParaRPr lang="en-US" sz="1600" dirty="0">
              <a:cs typeface="Arial" panose="020B0604020202020204" pitchFamily="34" charset="0"/>
            </a:endParaRPr>
          </a:p>
          <a:p>
            <a:endParaRPr lang="en-US" sz="1600" dirty="0">
              <a:latin typeface="+mj-lt"/>
            </a:endParaRPr>
          </a:p>
          <a:p>
            <a:r>
              <a:rPr lang="en-US" sz="1600" dirty="0">
                <a:latin typeface="+mj-lt"/>
              </a:rPr>
              <a:t>School of Sustainable Engineering and the Built Environment </a:t>
            </a:r>
            <a:endParaRPr lang="en-US" sz="1600" dirty="0">
              <a:latin typeface="+mj-lt"/>
            </a:endParaRPr>
          </a:p>
          <a:p>
            <a:r>
              <a:rPr lang="en-US" sz="1600" dirty="0">
                <a:latin typeface="+mj-lt"/>
              </a:rPr>
              <a:t>Arizona State University</a:t>
            </a:r>
            <a:endParaRPr lang="en-US" sz="1600" dirty="0">
              <a:latin typeface="+mj-lt"/>
            </a:endParaRPr>
          </a:p>
          <a:p>
            <a:endParaRPr lang="en-US" sz="1600" dirty="0">
              <a:latin typeface="+mj-lt"/>
            </a:endParaRPr>
          </a:p>
          <a:p>
            <a:endParaRPr lang="en-US" sz="1600" dirty="0">
              <a:latin typeface="+mj-lt"/>
            </a:endParaRPr>
          </a:p>
        </p:txBody>
      </p:sp>
      <p:sp>
        <p:nvSpPr>
          <p:cNvPr id="2" name="Slide Number Placeholder 1"/>
          <p:cNvSpPr>
            <a:spLocks noGrp="1"/>
          </p:cNvSpPr>
          <p:nvPr>
            <p:ph type="sldNum" sz="quarter" idx="12"/>
          </p:nvPr>
        </p:nvSpPr>
        <p:spPr/>
        <p:txBody>
          <a:bodyPr/>
          <a:lstStyle/>
          <a:p>
            <a:fld id="{1E8E9CB2-2897-44F3-B96C-AE93A821D237}" type="slidenum">
              <a:rPr lang="en-US" smtClean="0"/>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64099" y="411976"/>
            <a:ext cx="2157984" cy="143560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data set: Pasadena Test Data Sets</a:t>
            </a:r>
            <a:endParaRPr lang="en-US" dirty="0"/>
          </a:p>
        </p:txBody>
      </p:sp>
      <p:sp>
        <p:nvSpPr>
          <p:cNvPr id="3" name="Content Placeholder 2"/>
          <p:cNvSpPr>
            <a:spLocks noGrp="1"/>
          </p:cNvSpPr>
          <p:nvPr>
            <p:ph idx="1"/>
          </p:nvPr>
        </p:nvSpPr>
        <p:spPr/>
        <p:txBody>
          <a:bodyPr/>
          <a:lstStyle/>
          <a:p>
            <a:r>
              <a:rPr lang="en-US" dirty="0"/>
              <a:t>https://its.dot.gov/data/ </a:t>
            </a:r>
            <a:endParaRPr lang="en-US" dirty="0"/>
          </a:p>
          <a:p>
            <a:r>
              <a:rPr lang="en-US" dirty="0"/>
              <a:t>https://datahub.transportation.gov/Automobiles/Pasadena-Test-Data-Sets/xig6-cb63</a:t>
            </a:r>
            <a:endParaRPr lang="en-US" dirty="0"/>
          </a:p>
          <a:p>
            <a:r>
              <a:rPr lang="en-US" dirty="0"/>
              <a:t>24-hour Simulation Results</a:t>
            </a:r>
            <a:endParaRPr lang="en-US" dirty="0"/>
          </a:p>
          <a:p>
            <a:r>
              <a:rPr lang="en-US" dirty="0"/>
              <a:t>2.6  Million Vehicles, 6 GB of data</a:t>
            </a:r>
            <a:endParaRPr lang="en-US" dirty="0"/>
          </a:p>
          <a:p>
            <a:r>
              <a:rPr lang="en-US" dirty="0"/>
              <a:t>Users can select any path to generate corridor level performance </a:t>
            </a:r>
            <a:br>
              <a:rPr lang="en-US" dirty="0"/>
            </a:br>
            <a:endParaRPr lang="en-US" dirty="0"/>
          </a:p>
        </p:txBody>
      </p:sp>
      <p:sp>
        <p:nvSpPr>
          <p:cNvPr id="4" name="Slide Number Placeholder 3"/>
          <p:cNvSpPr>
            <a:spLocks noGrp="1"/>
          </p:cNvSpPr>
          <p:nvPr>
            <p:ph type="sldNum" sz="quarter" idx="10"/>
          </p:nvPr>
        </p:nvSpPr>
        <p:spPr/>
        <p:txBody>
          <a:bodyPr/>
          <a:lstStyle/>
          <a:p>
            <a:pPr>
              <a:defRPr/>
            </a:pPr>
            <a:fld id="{AEDF7EB8-BA4A-44FB-BCF1-CE6115A42AEA}" type="slidenum">
              <a:rPr lang="en-US" smtClean="0"/>
            </a:fld>
            <a:endParaRPr lang="en-US" sz="1200">
              <a:solidFill>
                <a:schemeClr val="tx1"/>
              </a:solidFill>
            </a:endParaRPr>
          </a:p>
        </p:txBody>
      </p:sp>
      <p:pic>
        <p:nvPicPr>
          <p:cNvPr id="5124" name="Picture 4"/>
          <p:cNvPicPr>
            <a:picLocks noChangeAspect="1" noChangeArrowheads="1"/>
          </p:cNvPicPr>
          <p:nvPr/>
        </p:nvPicPr>
        <p:blipFill>
          <a:blip r:embed="rId1" cstate="print"/>
          <a:srcRect/>
          <a:stretch>
            <a:fillRect/>
          </a:stretch>
        </p:blipFill>
        <p:spPr bwMode="auto">
          <a:xfrm>
            <a:off x="4236720" y="2710815"/>
            <a:ext cx="6489700" cy="2834005"/>
          </a:xfrm>
          <a:prstGeom prst="rect">
            <a:avLst/>
          </a:prstGeom>
          <a:noFill/>
          <a:ln w="9525">
            <a:noFill/>
            <a:miter lim="800000"/>
            <a:headEnd/>
            <a:tailEnd/>
          </a:ln>
        </p:spPr>
      </p:pic>
      <p:pic>
        <p:nvPicPr>
          <p:cNvPr id="8" name="Picture 2"/>
          <p:cNvPicPr>
            <a:picLocks noChangeAspect="1" noChangeArrowheads="1"/>
          </p:cNvPicPr>
          <p:nvPr/>
        </p:nvPicPr>
        <p:blipFill>
          <a:blip r:embed="rId2" cstate="print"/>
          <a:srcRect/>
          <a:stretch>
            <a:fillRect/>
          </a:stretch>
        </p:blipFill>
        <p:spPr bwMode="auto">
          <a:xfrm>
            <a:off x="8609747" y="4710145"/>
            <a:ext cx="3274776" cy="1632179"/>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ym typeface="+mn-ea"/>
              </a:rPr>
              <a:t>Sample data sets</a:t>
            </a:r>
            <a:endParaRPr lang="en-US"/>
          </a:p>
        </p:txBody>
      </p:sp>
      <p:sp>
        <p:nvSpPr>
          <p:cNvPr id="4" name="Slide Number Placeholder 3"/>
          <p:cNvSpPr>
            <a:spLocks noGrp="1"/>
          </p:cNvSpPr>
          <p:nvPr>
            <p:ph type="sldNum" sz="quarter" idx="12"/>
          </p:nvPr>
        </p:nvSpPr>
        <p:spPr/>
        <p:txBody>
          <a:bodyPr/>
          <a:p>
            <a:fld id="{1E8E9CB2-2897-44F3-B96C-AE93A821D237}" type="slidenum">
              <a:rPr lang="en-US" smtClean="0"/>
            </a:fld>
            <a:endParaRPr lang="en-US"/>
          </a:p>
        </p:txBody>
      </p:sp>
      <p:pic>
        <p:nvPicPr>
          <p:cNvPr id="5" name="Content Placeholder 4"/>
          <p:cNvPicPr>
            <a:picLocks noChangeAspect="1"/>
          </p:cNvPicPr>
          <p:nvPr>
            <p:ph idx="1"/>
          </p:nvPr>
        </p:nvPicPr>
        <p:blipFill>
          <a:blip r:embed="rId1"/>
          <a:stretch>
            <a:fillRect/>
          </a:stretch>
        </p:blipFill>
        <p:spPr>
          <a:xfrm>
            <a:off x="1482725" y="2274570"/>
            <a:ext cx="2316480" cy="27279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Data hub  0: Network</a:t>
            </a:r>
            <a:endParaRPr lang="en-US" dirty="0"/>
          </a:p>
        </p:txBody>
      </p:sp>
      <p:graphicFrame>
        <p:nvGraphicFramePr>
          <p:cNvPr id="7" name="Diagram 6"/>
          <p:cNvGraphicFramePr/>
          <p:nvPr/>
        </p:nvGraphicFramePr>
        <p:xfrm>
          <a:off x="1524000" y="1981200"/>
          <a:ext cx="5785283" cy="412898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cxnSp>
        <p:nvCxnSpPr>
          <p:cNvPr id="18" name="Straight Arrow Connector 17"/>
          <p:cNvCxnSpPr/>
          <p:nvPr/>
        </p:nvCxnSpPr>
        <p:spPr bwMode="auto">
          <a:xfrm flipH="1" flipV="1">
            <a:off x="3532947" y="3406246"/>
            <a:ext cx="439387" cy="296885"/>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1" name="Straight Arrow Connector 20"/>
          <p:cNvCxnSpPr/>
          <p:nvPr/>
        </p:nvCxnSpPr>
        <p:spPr bwMode="auto">
          <a:xfrm flipH="1" flipV="1">
            <a:off x="4387970" y="2966859"/>
            <a:ext cx="21773" cy="55616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3" name="Straight Arrow Connector 22"/>
          <p:cNvCxnSpPr/>
          <p:nvPr/>
        </p:nvCxnSpPr>
        <p:spPr bwMode="auto">
          <a:xfrm flipH="1">
            <a:off x="3485447" y="4296895"/>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6" name="Straight Arrow Connector 25"/>
          <p:cNvCxnSpPr/>
          <p:nvPr/>
        </p:nvCxnSpPr>
        <p:spPr bwMode="auto">
          <a:xfrm flipH="1">
            <a:off x="4387971" y="4498776"/>
            <a:ext cx="11874" cy="67689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9" name="Straight Arrow Connector 28"/>
          <p:cNvCxnSpPr/>
          <p:nvPr/>
        </p:nvCxnSpPr>
        <p:spPr bwMode="auto">
          <a:xfrm flipH="1">
            <a:off x="4801629" y="3475519"/>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31" name="Straight Arrow Connector 30"/>
          <p:cNvCxnSpPr/>
          <p:nvPr/>
        </p:nvCxnSpPr>
        <p:spPr bwMode="auto">
          <a:xfrm flipH="1" flipV="1">
            <a:off x="4874858" y="4273145"/>
            <a:ext cx="508661" cy="247402"/>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sp>
        <p:nvSpPr>
          <p:cNvPr id="28" name="Rectangle 27"/>
          <p:cNvSpPr/>
          <p:nvPr/>
        </p:nvSpPr>
        <p:spPr>
          <a:xfrm>
            <a:off x="6553200" y="1828800"/>
            <a:ext cx="3886200" cy="424624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buFont typeface="Arial" panose="020B0604020202020204" pitchFamily="34" charset="0"/>
              <a:buChar char="•"/>
            </a:pPr>
            <a:r>
              <a:rPr lang="en-US" dirty="0"/>
              <a:t>Based on GMNS data format</a:t>
            </a:r>
            <a:endParaRPr lang="en-US" dirty="0"/>
          </a:p>
          <a:p>
            <a:pPr lvl="1">
              <a:buFont typeface="Arial" panose="020B0604020202020204" pitchFamily="34" charset="0"/>
              <a:buChar char="•"/>
            </a:pPr>
            <a:r>
              <a:rPr lang="en-US" dirty="0"/>
              <a:t>node, link, movement</a:t>
            </a:r>
            <a:endParaRPr lang="en-US" dirty="0"/>
          </a:p>
          <a:p>
            <a:pPr lvl="1">
              <a:buFont typeface="Arial" panose="020B0604020202020204" pitchFamily="34" charset="0"/>
              <a:buChar char="•"/>
            </a:pPr>
            <a:r>
              <a:rPr lang="en-US" dirty="0"/>
              <a:t>https://github.com/zephyr-data-specs/GMNS</a:t>
            </a:r>
            <a:endParaRPr lang="en-US" dirty="0"/>
          </a:p>
          <a:p>
            <a:pPr lvl="0">
              <a:buFont typeface="Arial" panose="020B0604020202020204" pitchFamily="34" charset="0"/>
              <a:buChar char="•"/>
            </a:pPr>
            <a:endParaRPr lang="en-US" dirty="0"/>
          </a:p>
          <a:p>
            <a:pPr lvl="0">
              <a:buFont typeface="Arial" panose="020B0604020202020204" pitchFamily="34" charset="0"/>
              <a:buChar char="•"/>
            </a:pPr>
            <a:r>
              <a:rPr lang="en-US" dirty="0"/>
              <a:t>Regional planning models through </a:t>
            </a:r>
            <a:r>
              <a:rPr lang="en-US" dirty="0">
                <a:sym typeface="+mn-ea"/>
              </a:rPr>
              <a:t>GIS shape files </a:t>
            </a:r>
            <a:endParaRPr lang="en-US" dirty="0"/>
          </a:p>
          <a:p>
            <a:pPr lvl="1">
              <a:buFont typeface="Arial" panose="020B0604020202020204" pitchFamily="34" charset="0"/>
              <a:buChar char="•"/>
            </a:pPr>
            <a:r>
              <a:rPr lang="en-US" dirty="0" err="1"/>
              <a:t>TransCAD</a:t>
            </a:r>
            <a:endParaRPr lang="en-US" dirty="0"/>
          </a:p>
          <a:p>
            <a:pPr lvl="1">
              <a:buFont typeface="Arial" panose="020B0604020202020204" pitchFamily="34" charset="0"/>
              <a:buChar char="•"/>
            </a:pPr>
            <a:r>
              <a:rPr lang="en-US" dirty="0"/>
              <a:t>CUBE</a:t>
            </a:r>
            <a:endParaRPr lang="en-US" dirty="0"/>
          </a:p>
          <a:p>
            <a:pPr lvl="1">
              <a:buFont typeface="Arial" panose="020B0604020202020204" pitchFamily="34" charset="0"/>
              <a:buChar char="•"/>
            </a:pPr>
            <a:r>
              <a:rPr lang="en-US" dirty="0"/>
              <a:t>VISUM</a:t>
            </a:r>
            <a:endParaRPr lang="en-US" dirty="0"/>
          </a:p>
          <a:p>
            <a:pPr lvl="0">
              <a:buFont typeface="Arial" panose="020B0604020202020204" pitchFamily="34" charset="0"/>
              <a:buChar char="•"/>
            </a:pPr>
            <a:r>
              <a:rPr lang="en-US" dirty="0">
                <a:sym typeface="+mn-ea"/>
              </a:rPr>
              <a:t>Export network  to GIS </a:t>
            </a:r>
            <a:endParaRPr lang="en-US" dirty="0">
              <a:sym typeface="+mn-ea"/>
            </a:endParaRPr>
          </a:p>
          <a:p>
            <a:pPr>
              <a:buFont typeface="Arial" panose="020B0604020202020204" pitchFamily="34" charset="0"/>
              <a:buChar char="•"/>
            </a:pPr>
            <a:endParaRPr lang="en-US" dirty="0"/>
          </a:p>
          <a:p>
            <a:pPr>
              <a:buFont typeface="Arial" panose="020B0604020202020204" pitchFamily="34" charset="0"/>
              <a:buChar char="•"/>
            </a:pPr>
            <a:r>
              <a:rPr lang="en-US" dirty="0"/>
              <a:t>Subarea cut utility </a:t>
            </a: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11" name="Slide Number Placeholder 10"/>
          <p:cNvSpPr>
            <a:spLocks noGrp="1"/>
          </p:cNvSpPr>
          <p:nvPr>
            <p:ph type="sldNum" sz="quarter" idx="10"/>
          </p:nvPr>
        </p:nvSpPr>
        <p:spPr/>
        <p:txBody>
          <a:bodyPr/>
          <a:lstStyle/>
          <a:p>
            <a:pPr>
              <a:defRPr/>
            </a:pPr>
            <a:fld id="{AEDF7EB8-BA4A-44FB-BCF1-CE6115A42AEA}" type="slidenum">
              <a:rPr lang="en-US" smtClean="0"/>
            </a:fld>
            <a:endParaRPr lang="en-US" sz="120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1: Network Data GIS shape file Importing</a:t>
            </a:r>
            <a:endParaRPr lang="en-US" dirty="0"/>
          </a:p>
        </p:txBody>
      </p:sp>
      <p:sp>
        <p:nvSpPr>
          <p:cNvPr id="3" name="Content Placeholder 2"/>
          <p:cNvSpPr>
            <a:spLocks noGrp="1"/>
          </p:cNvSpPr>
          <p:nvPr>
            <p:ph idx="1"/>
          </p:nvPr>
        </p:nvSpPr>
        <p:spPr/>
        <p:txBody>
          <a:bodyPr/>
          <a:lstStyle/>
          <a:p>
            <a:pPr marL="342900" lvl="1" fontAlgn="auto">
              <a:spcAft>
                <a:spcPts val="0"/>
              </a:spcAft>
              <a:buClr>
                <a:schemeClr val="accent1"/>
              </a:buClr>
              <a:defRPr/>
            </a:pPr>
            <a:r>
              <a:rPr lang="en-US" sz="2200" dirty="0">
                <a:solidFill>
                  <a:schemeClr val="accent5">
                    <a:lumMod val="50000"/>
                  </a:schemeClr>
                </a:solidFill>
              </a:rPr>
              <a:t>Import GIS node/link/zone shape files</a:t>
            </a:r>
            <a:endParaRPr lang="en-US" sz="2200" dirty="0">
              <a:solidFill>
                <a:schemeClr val="accent5">
                  <a:lumMod val="50000"/>
                </a:schemeClr>
              </a:solidFill>
            </a:endParaRPr>
          </a:p>
          <a:p>
            <a:pPr marL="800100" lvl="2" fontAlgn="auto">
              <a:spcAft>
                <a:spcPts val="0"/>
              </a:spcAft>
              <a:buClr>
                <a:schemeClr val="accent1"/>
              </a:buClr>
              <a:defRPr/>
            </a:pPr>
            <a:r>
              <a:rPr lang="en-US" sz="1710" dirty="0">
                <a:solidFill>
                  <a:schemeClr val="accent5">
                    <a:lumMod val="50000"/>
                  </a:schemeClr>
                </a:solidFill>
              </a:rPr>
              <a:t>Utilize Open-source Geospatial Data Abstraction Library (GDAL) library </a:t>
            </a:r>
            <a:endParaRPr lang="en-US" sz="1710" dirty="0">
              <a:solidFill>
                <a:schemeClr val="accent5">
                  <a:lumMod val="50000"/>
                </a:schemeClr>
              </a:solidFill>
            </a:endParaRPr>
          </a:p>
          <a:p>
            <a:pPr marL="342900" lvl="1" fontAlgn="auto">
              <a:spcAft>
                <a:spcPts val="0"/>
              </a:spcAft>
              <a:buClr>
                <a:schemeClr val="accent1"/>
              </a:buClr>
              <a:defRPr/>
            </a:pPr>
            <a:r>
              <a:rPr lang="en-US" sz="2825" dirty="0">
                <a:solidFill>
                  <a:schemeClr val="accent5">
                    <a:lumMod val="50000"/>
                  </a:schemeClr>
                </a:solidFill>
              </a:rPr>
              <a:t>https://github.com/xzhou99/NeXTA-GMNS/tree/master/tools/GIS_shape_file_CSV_file_conversion</a:t>
            </a:r>
            <a:endParaRPr lang="en-US" sz="2825" dirty="0">
              <a:solidFill>
                <a:schemeClr val="accent5">
                  <a:lumMod val="50000"/>
                </a:schemeClr>
              </a:solidFill>
            </a:endParaRPr>
          </a:p>
          <a:p>
            <a:endParaRPr lang="en-US" dirty="0"/>
          </a:p>
        </p:txBody>
      </p:sp>
      <p:sp>
        <p:nvSpPr>
          <p:cNvPr id="4" name="Slide Number Placeholder 3"/>
          <p:cNvSpPr>
            <a:spLocks noGrp="1"/>
          </p:cNvSpPr>
          <p:nvPr>
            <p:ph type="sldNum" sz="quarter" idx="10"/>
          </p:nvPr>
        </p:nvSpPr>
        <p:spPr/>
        <p:txBody>
          <a:bodyPr/>
          <a:lstStyle/>
          <a:p>
            <a:pPr>
              <a:defRPr/>
            </a:pPr>
            <a:fld id="{AEDF7EB8-BA4A-44FB-BCF1-CE6115A42AEA}" type="slidenum">
              <a:rPr lang="en-US" smtClean="0"/>
            </a:fld>
            <a:endParaRPr lang="en-US" sz="1200">
              <a:solidFill>
                <a:schemeClr val="tx1"/>
              </a:solidFill>
            </a:endParaRPr>
          </a:p>
        </p:txBody>
      </p:sp>
      <p:pic>
        <p:nvPicPr>
          <p:cNvPr id="5" name="Picture 2"/>
          <p:cNvPicPr>
            <a:picLocks noChangeAspect="1" noChangeArrowheads="1"/>
          </p:cNvPicPr>
          <p:nvPr/>
        </p:nvPicPr>
        <p:blipFill>
          <a:blip r:embed="rId1" cstate="print"/>
          <a:srcRect/>
          <a:stretch>
            <a:fillRect/>
          </a:stretch>
        </p:blipFill>
        <p:spPr bwMode="auto">
          <a:xfrm>
            <a:off x="4710752" y="3715603"/>
            <a:ext cx="2492375" cy="1676400"/>
          </a:xfrm>
          <a:prstGeom prst="rect">
            <a:avLst/>
          </a:prstGeom>
          <a:noFill/>
          <a:ln w="9525">
            <a:noFill/>
            <a:miter lim="800000"/>
            <a:headEnd/>
            <a:tailEnd/>
          </a:ln>
        </p:spPr>
      </p:pic>
      <p:pic>
        <p:nvPicPr>
          <p:cNvPr id="6" name="Picture 4"/>
          <p:cNvPicPr>
            <a:picLocks noChangeAspect="1" noChangeArrowheads="1"/>
          </p:cNvPicPr>
          <p:nvPr/>
        </p:nvPicPr>
        <p:blipFill>
          <a:blip r:embed="rId2" cstate="print"/>
          <a:srcRect/>
          <a:stretch>
            <a:fillRect/>
          </a:stretch>
        </p:blipFill>
        <p:spPr bwMode="auto">
          <a:xfrm>
            <a:off x="7987352" y="3715603"/>
            <a:ext cx="2438400" cy="1905000"/>
          </a:xfrm>
          <a:prstGeom prst="rect">
            <a:avLst/>
          </a:prstGeom>
          <a:noFill/>
          <a:ln w="9525">
            <a:noFill/>
            <a:miter lim="800000"/>
            <a:headEnd/>
            <a:tailEnd/>
          </a:ln>
        </p:spPr>
      </p:pic>
      <p:sp>
        <p:nvSpPr>
          <p:cNvPr id="7" name="TextBox 7"/>
          <p:cNvSpPr txBox="1">
            <a:spLocks noChangeArrowheads="1"/>
          </p:cNvSpPr>
          <p:nvPr/>
        </p:nvSpPr>
        <p:spPr bwMode="auto">
          <a:xfrm>
            <a:off x="1704832" y="5579660"/>
            <a:ext cx="2353945" cy="368300"/>
          </a:xfrm>
          <a:prstGeom prst="rect">
            <a:avLst/>
          </a:prstGeom>
          <a:noFill/>
          <a:ln w="9525">
            <a:noFill/>
            <a:miter lim="800000"/>
          </a:ln>
        </p:spPr>
        <p:txBody>
          <a:bodyPr wrap="none">
            <a:spAutoFit/>
          </a:bodyPr>
          <a:lstStyle/>
          <a:p>
            <a:r>
              <a:rPr lang="en-US" dirty="0"/>
              <a:t>Cube/</a:t>
            </a:r>
            <a:r>
              <a:rPr lang="en-US" dirty="0" err="1"/>
              <a:t>TransCAD</a:t>
            </a:r>
            <a:r>
              <a:rPr lang="en-US" dirty="0"/>
              <a:t>/VISUM</a:t>
            </a:r>
            <a:endParaRPr lang="en-US" dirty="0"/>
          </a:p>
        </p:txBody>
      </p:sp>
      <p:sp>
        <p:nvSpPr>
          <p:cNvPr id="8" name="Right Arrow 7"/>
          <p:cNvSpPr/>
          <p:nvPr/>
        </p:nvSpPr>
        <p:spPr>
          <a:xfrm>
            <a:off x="7225352" y="4401403"/>
            <a:ext cx="6858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Picture 5" descr="C:\Users\Zhou\AppData\Local\Temp\Temp1_AMS Report Images.zip\AMS Report Images\Figure 19 300 DPI Alt1.png"/>
          <p:cNvPicPr>
            <a:picLocks noChangeAspect="1" noChangeArrowheads="1"/>
          </p:cNvPicPr>
          <p:nvPr/>
        </p:nvPicPr>
        <p:blipFill>
          <a:blip r:embed="rId3" cstate="print"/>
          <a:srcRect/>
          <a:stretch>
            <a:fillRect/>
          </a:stretch>
        </p:blipFill>
        <p:spPr bwMode="auto">
          <a:xfrm>
            <a:off x="1967552" y="3868003"/>
            <a:ext cx="2292350" cy="1219200"/>
          </a:xfrm>
          <a:prstGeom prst="rect">
            <a:avLst/>
          </a:prstGeom>
          <a:noFill/>
          <a:ln w="9525">
            <a:noFill/>
            <a:miter lim="800000"/>
            <a:headEnd/>
            <a:tailEnd/>
          </a:ln>
        </p:spPr>
      </p:pic>
      <p:sp>
        <p:nvSpPr>
          <p:cNvPr id="10" name="TextBox 11"/>
          <p:cNvSpPr txBox="1">
            <a:spLocks noChangeArrowheads="1"/>
          </p:cNvSpPr>
          <p:nvPr/>
        </p:nvSpPr>
        <p:spPr bwMode="auto">
          <a:xfrm>
            <a:off x="4863152" y="5620603"/>
            <a:ext cx="1971040" cy="368300"/>
          </a:xfrm>
          <a:prstGeom prst="rect">
            <a:avLst/>
          </a:prstGeom>
          <a:noFill/>
          <a:ln w="9525">
            <a:noFill/>
            <a:miter lim="800000"/>
          </a:ln>
        </p:spPr>
        <p:txBody>
          <a:bodyPr wrap="none">
            <a:spAutoFit/>
          </a:bodyPr>
          <a:lstStyle/>
          <a:p>
            <a:r>
              <a:rPr lang="en-US"/>
              <a:t>Open-Source Q-GIS</a:t>
            </a:r>
            <a:endParaRPr lang="en-US"/>
          </a:p>
        </p:txBody>
      </p:sp>
      <p:sp>
        <p:nvSpPr>
          <p:cNvPr id="11" name="Right Arrow 10"/>
          <p:cNvSpPr/>
          <p:nvPr/>
        </p:nvSpPr>
        <p:spPr>
          <a:xfrm>
            <a:off x="4177352" y="4401403"/>
            <a:ext cx="5334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2: Openstreet Map Data Importing</a:t>
            </a:r>
            <a:endParaRPr lang="en-US" dirty="0"/>
          </a:p>
        </p:txBody>
      </p:sp>
      <p:sp>
        <p:nvSpPr>
          <p:cNvPr id="3" name="Content Placeholder 2"/>
          <p:cNvSpPr>
            <a:spLocks noGrp="1"/>
          </p:cNvSpPr>
          <p:nvPr>
            <p:ph sz="half" idx="1"/>
          </p:nvPr>
        </p:nvSpPr>
        <p:spPr/>
        <p:txBody>
          <a:bodyPr/>
          <a:lstStyle/>
          <a:p>
            <a:pPr marL="342900" lvl="1" fontAlgn="auto">
              <a:spcAft>
                <a:spcPts val="0"/>
              </a:spcAft>
              <a:buClr>
                <a:schemeClr val="accent1"/>
              </a:buClr>
              <a:defRPr/>
            </a:pPr>
            <a:r>
              <a:rPr lang="en-US" sz="2200" dirty="0">
                <a:solidFill>
                  <a:schemeClr val="accent5">
                    <a:lumMod val="50000"/>
                  </a:schemeClr>
                </a:solidFill>
              </a:rPr>
              <a:t>Import node/link/zone shape to GMNS https://github.com/jiawei92/OSM2GMNS</a:t>
            </a:r>
            <a:endParaRPr lang="en-US" sz="2200" dirty="0">
              <a:solidFill>
                <a:schemeClr val="accent5">
                  <a:lumMod val="50000"/>
                </a:schemeClr>
              </a:solidFill>
            </a:endParaRPr>
          </a:p>
          <a:p>
            <a:endParaRPr lang="en-US" dirty="0"/>
          </a:p>
        </p:txBody>
      </p:sp>
      <p:sp>
        <p:nvSpPr>
          <p:cNvPr id="4" name="Slide Number Placeholder 3"/>
          <p:cNvSpPr>
            <a:spLocks noGrp="1"/>
          </p:cNvSpPr>
          <p:nvPr>
            <p:ph type="sldNum" sz="quarter" idx="12"/>
          </p:nvPr>
        </p:nvSpPr>
        <p:spPr/>
        <p:txBody>
          <a:bodyPr/>
          <a:lstStyle/>
          <a:p>
            <a:pPr>
              <a:defRPr/>
            </a:pPr>
            <a:fld id="{AEDF7EB8-BA4A-44FB-BCF1-CE6115A42AEA}" type="slidenum">
              <a:rPr lang="en-US" smtClean="0"/>
            </a:fld>
            <a:endParaRPr lang="en-US" sz="1200">
              <a:solidFill>
                <a:schemeClr val="tx1"/>
              </a:solidFill>
            </a:endParaRPr>
          </a:p>
        </p:txBody>
      </p:sp>
      <p:pic>
        <p:nvPicPr>
          <p:cNvPr id="6" name="Picture 4"/>
          <p:cNvPicPr>
            <a:picLocks noChangeAspect="1" noChangeArrowheads="1"/>
          </p:cNvPicPr>
          <p:nvPr/>
        </p:nvPicPr>
        <p:blipFill>
          <a:blip r:embed="rId1" cstate="print"/>
          <a:srcRect/>
          <a:stretch>
            <a:fillRect/>
          </a:stretch>
        </p:blipFill>
        <p:spPr bwMode="auto">
          <a:xfrm>
            <a:off x="7987352" y="3715603"/>
            <a:ext cx="2438400" cy="1905000"/>
          </a:xfrm>
          <a:prstGeom prst="rect">
            <a:avLst/>
          </a:prstGeom>
          <a:noFill/>
          <a:ln w="9525">
            <a:noFill/>
            <a:miter lim="800000"/>
            <a:headEnd/>
            <a:tailEnd/>
          </a:ln>
        </p:spPr>
      </p:pic>
      <p:sp>
        <p:nvSpPr>
          <p:cNvPr id="7" name="TextBox 7"/>
          <p:cNvSpPr txBox="1">
            <a:spLocks noChangeArrowheads="1"/>
          </p:cNvSpPr>
          <p:nvPr/>
        </p:nvSpPr>
        <p:spPr bwMode="auto">
          <a:xfrm>
            <a:off x="1704832" y="5579660"/>
            <a:ext cx="1706880" cy="368300"/>
          </a:xfrm>
          <a:prstGeom prst="rect">
            <a:avLst/>
          </a:prstGeom>
          <a:noFill/>
          <a:ln w="9525">
            <a:noFill/>
            <a:miter lim="800000"/>
          </a:ln>
        </p:spPr>
        <p:txBody>
          <a:bodyPr wrap="none">
            <a:spAutoFit/>
          </a:bodyPr>
          <a:lstStyle/>
          <a:p>
            <a:r>
              <a:rPr lang="en-US" dirty="0"/>
              <a:t>Openstreet Map</a:t>
            </a:r>
            <a:endParaRPr lang="en-US" dirty="0"/>
          </a:p>
        </p:txBody>
      </p:sp>
      <p:sp>
        <p:nvSpPr>
          <p:cNvPr id="8" name="Right Arrow 7"/>
          <p:cNvSpPr/>
          <p:nvPr/>
        </p:nvSpPr>
        <p:spPr>
          <a:xfrm>
            <a:off x="7225352" y="4401403"/>
            <a:ext cx="6858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extBox 11"/>
          <p:cNvSpPr txBox="1">
            <a:spLocks noChangeArrowheads="1"/>
          </p:cNvSpPr>
          <p:nvPr/>
        </p:nvSpPr>
        <p:spPr bwMode="auto">
          <a:xfrm>
            <a:off x="4863152" y="5620603"/>
            <a:ext cx="1761490" cy="368300"/>
          </a:xfrm>
          <a:prstGeom prst="rect">
            <a:avLst/>
          </a:prstGeom>
          <a:noFill/>
          <a:ln w="9525">
            <a:noFill/>
            <a:miter lim="800000"/>
          </a:ln>
        </p:spPr>
        <p:txBody>
          <a:bodyPr wrap="none">
            <a:spAutoFit/>
          </a:bodyPr>
          <a:lstStyle/>
          <a:p>
            <a:r>
              <a:rPr lang="en-US"/>
              <a:t>OSM2GMNS tool</a:t>
            </a:r>
            <a:endParaRPr lang="en-US"/>
          </a:p>
        </p:txBody>
      </p:sp>
      <p:sp>
        <p:nvSpPr>
          <p:cNvPr id="11" name="Right Arrow 10"/>
          <p:cNvSpPr/>
          <p:nvPr/>
        </p:nvSpPr>
        <p:spPr>
          <a:xfrm>
            <a:off x="4177352" y="4401403"/>
            <a:ext cx="5334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2" name="Content Placeholder 11"/>
          <p:cNvPicPr>
            <a:picLocks noGrp="1" noChangeAspect="1"/>
          </p:cNvPicPr>
          <p:nvPr>
            <p:ph sz="half" idx="2"/>
          </p:nvPr>
        </p:nvPicPr>
        <p:blipFill>
          <a:blip r:embed="rId2"/>
          <a:stretch>
            <a:fillRect/>
          </a:stretch>
        </p:blipFill>
        <p:spPr>
          <a:xfrm>
            <a:off x="469900" y="2987040"/>
            <a:ext cx="3589020" cy="17405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3: Create network from the scratch based on background image</a:t>
            </a:r>
            <a:endParaRPr lang="en-US" dirty="0"/>
          </a:p>
        </p:txBody>
      </p:sp>
      <p:sp>
        <p:nvSpPr>
          <p:cNvPr id="3" name="Content Placeholder 2"/>
          <p:cNvSpPr>
            <a:spLocks noGrp="1"/>
          </p:cNvSpPr>
          <p:nvPr>
            <p:ph sz="half" idx="1"/>
          </p:nvPr>
        </p:nvSpPr>
        <p:spPr/>
        <p:txBody>
          <a:bodyPr/>
          <a:lstStyle/>
          <a:p>
            <a:pPr marL="342900" lvl="1" fontAlgn="auto">
              <a:spcAft>
                <a:spcPts val="0"/>
              </a:spcAft>
              <a:buClr>
                <a:schemeClr val="accent1"/>
              </a:buClr>
              <a:defRPr/>
            </a:pPr>
            <a:r>
              <a:rPr lang="en-US" sz="2200" dirty="0">
                <a:solidFill>
                  <a:schemeClr val="accent5">
                    <a:lumMod val="50000"/>
                  </a:schemeClr>
                </a:solidFill>
              </a:rPr>
              <a:t>Import node/link to GMNS data format </a:t>
            </a:r>
            <a:endParaRPr lang="en-US" sz="2200" dirty="0">
              <a:solidFill>
                <a:schemeClr val="accent5">
                  <a:lumMod val="50000"/>
                </a:schemeClr>
              </a:solidFill>
            </a:endParaRPr>
          </a:p>
          <a:p>
            <a:endParaRPr lang="en-US" dirty="0"/>
          </a:p>
        </p:txBody>
      </p:sp>
      <p:sp>
        <p:nvSpPr>
          <p:cNvPr id="4" name="Slide Number Placeholder 3"/>
          <p:cNvSpPr>
            <a:spLocks noGrp="1"/>
          </p:cNvSpPr>
          <p:nvPr>
            <p:ph type="sldNum" sz="quarter" idx="12"/>
          </p:nvPr>
        </p:nvSpPr>
        <p:spPr/>
        <p:txBody>
          <a:bodyPr/>
          <a:lstStyle/>
          <a:p>
            <a:pPr>
              <a:defRPr/>
            </a:pPr>
            <a:fld id="{AEDF7EB8-BA4A-44FB-BCF1-CE6115A42AEA}" type="slidenum">
              <a:rPr lang="en-US" smtClean="0"/>
            </a:fld>
            <a:endParaRPr lang="en-US" sz="1200">
              <a:solidFill>
                <a:schemeClr val="tx1"/>
              </a:solidFill>
            </a:endParaRPr>
          </a:p>
        </p:txBody>
      </p:sp>
      <p:pic>
        <p:nvPicPr>
          <p:cNvPr id="6" name="Picture 4"/>
          <p:cNvPicPr>
            <a:picLocks noChangeAspect="1" noChangeArrowheads="1"/>
          </p:cNvPicPr>
          <p:nvPr/>
        </p:nvPicPr>
        <p:blipFill>
          <a:blip r:embed="rId1" cstate="print"/>
          <a:srcRect/>
          <a:stretch>
            <a:fillRect/>
          </a:stretch>
        </p:blipFill>
        <p:spPr bwMode="auto">
          <a:xfrm>
            <a:off x="8038152" y="3391118"/>
            <a:ext cx="2438400" cy="1905000"/>
          </a:xfrm>
          <a:prstGeom prst="rect">
            <a:avLst/>
          </a:prstGeom>
          <a:noFill/>
          <a:ln w="9525">
            <a:noFill/>
            <a:miter lim="800000"/>
            <a:headEnd/>
            <a:tailEnd/>
          </a:ln>
        </p:spPr>
      </p:pic>
      <p:sp>
        <p:nvSpPr>
          <p:cNvPr id="7" name="TextBox 7"/>
          <p:cNvSpPr txBox="1">
            <a:spLocks noChangeArrowheads="1"/>
          </p:cNvSpPr>
          <p:nvPr/>
        </p:nvSpPr>
        <p:spPr bwMode="auto">
          <a:xfrm>
            <a:off x="1704832" y="5579660"/>
            <a:ext cx="3238500" cy="368300"/>
          </a:xfrm>
          <a:prstGeom prst="rect">
            <a:avLst/>
          </a:prstGeom>
          <a:noFill/>
          <a:ln w="9525">
            <a:noFill/>
            <a:miter lim="800000"/>
          </a:ln>
        </p:spPr>
        <p:txBody>
          <a:bodyPr wrap="none">
            <a:spAutoFit/>
          </a:bodyPr>
          <a:lstStyle/>
          <a:p>
            <a:r>
              <a:rPr lang="en-US" dirty="0"/>
              <a:t>background image as image.bmp</a:t>
            </a:r>
            <a:endParaRPr lang="en-US" dirty="0"/>
          </a:p>
        </p:txBody>
      </p:sp>
      <p:sp>
        <p:nvSpPr>
          <p:cNvPr id="8" name="Right Arrow 7"/>
          <p:cNvSpPr/>
          <p:nvPr/>
        </p:nvSpPr>
        <p:spPr>
          <a:xfrm>
            <a:off x="7265992" y="4249638"/>
            <a:ext cx="6858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extBox 11"/>
          <p:cNvSpPr txBox="1">
            <a:spLocks noChangeArrowheads="1"/>
          </p:cNvSpPr>
          <p:nvPr/>
        </p:nvSpPr>
        <p:spPr bwMode="auto">
          <a:xfrm>
            <a:off x="4863152" y="5620603"/>
            <a:ext cx="2235200" cy="368300"/>
          </a:xfrm>
          <a:prstGeom prst="rect">
            <a:avLst/>
          </a:prstGeom>
          <a:noFill/>
          <a:ln w="9525">
            <a:noFill/>
            <a:miter lim="800000"/>
          </a:ln>
        </p:spPr>
        <p:txBody>
          <a:bodyPr wrap="none">
            <a:spAutoFit/>
          </a:bodyPr>
          <a:lstStyle/>
          <a:p>
            <a:r>
              <a:rPr lang="en-US"/>
              <a:t>  draw nodes and links</a:t>
            </a:r>
            <a:endParaRPr lang="en-US"/>
          </a:p>
        </p:txBody>
      </p:sp>
      <p:sp>
        <p:nvSpPr>
          <p:cNvPr id="11" name="Right Arrow 10"/>
          <p:cNvSpPr/>
          <p:nvPr/>
        </p:nvSpPr>
        <p:spPr>
          <a:xfrm>
            <a:off x="4126552" y="4249638"/>
            <a:ext cx="5334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Content Placeholder 8"/>
          <p:cNvPicPr>
            <a:picLocks noGrp="1" noChangeAspect="1"/>
          </p:cNvPicPr>
          <p:nvPr>
            <p:ph sz="half" idx="2"/>
          </p:nvPr>
        </p:nvPicPr>
        <p:blipFill>
          <a:blip r:embed="rId2"/>
          <a:stretch>
            <a:fillRect/>
          </a:stretch>
        </p:blipFill>
        <p:spPr>
          <a:xfrm>
            <a:off x="1097280" y="3059430"/>
            <a:ext cx="2686685" cy="19469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4:  General Transit Feed Specification (GTFS)</a:t>
            </a:r>
            <a:endParaRPr lang="en-US" dirty="0"/>
          </a:p>
        </p:txBody>
      </p:sp>
      <p:sp>
        <p:nvSpPr>
          <p:cNvPr id="3" name="Content Placeholder 2"/>
          <p:cNvSpPr>
            <a:spLocks noGrp="1"/>
          </p:cNvSpPr>
          <p:nvPr>
            <p:ph sz="half" idx="1"/>
          </p:nvPr>
        </p:nvSpPr>
        <p:spPr>
          <a:xfrm>
            <a:off x="1097280" y="1845945"/>
            <a:ext cx="5734050" cy="4023360"/>
          </a:xfrm>
        </p:spPr>
        <p:txBody>
          <a:bodyPr/>
          <a:lstStyle/>
          <a:p>
            <a:pPr marL="342900" lvl="1" fontAlgn="auto">
              <a:spcAft>
                <a:spcPts val="0"/>
              </a:spcAft>
              <a:buClr>
                <a:schemeClr val="accent1"/>
              </a:buClr>
              <a:defRPr/>
            </a:pPr>
            <a:r>
              <a:rPr lang="en-US" sz="2200" dirty="0">
                <a:solidFill>
                  <a:schemeClr val="accent5">
                    <a:lumMod val="50000"/>
                  </a:schemeClr>
                </a:solidFill>
              </a:rPr>
              <a:t>Import GTFS to node/link data to GMNS data format (NeXTA-&gt; menu -&gt; import GTFS)</a:t>
            </a:r>
            <a:endParaRPr lang="en-US" dirty="0"/>
          </a:p>
        </p:txBody>
      </p:sp>
      <p:sp>
        <p:nvSpPr>
          <p:cNvPr id="4" name="Slide Number Placeholder 3"/>
          <p:cNvSpPr>
            <a:spLocks noGrp="1"/>
          </p:cNvSpPr>
          <p:nvPr>
            <p:ph type="sldNum" sz="quarter" idx="12"/>
          </p:nvPr>
        </p:nvSpPr>
        <p:spPr/>
        <p:txBody>
          <a:bodyPr/>
          <a:lstStyle/>
          <a:p>
            <a:pPr>
              <a:defRPr/>
            </a:pPr>
            <a:fld id="{AEDF7EB8-BA4A-44FB-BCF1-CE6115A42AEA}" type="slidenum">
              <a:rPr lang="en-US" smtClean="0"/>
            </a:fld>
            <a:endParaRPr lang="en-US" sz="1200">
              <a:solidFill>
                <a:schemeClr val="tx1"/>
              </a:solidFill>
            </a:endParaRPr>
          </a:p>
        </p:txBody>
      </p:sp>
      <p:pic>
        <p:nvPicPr>
          <p:cNvPr id="6" name="Picture 4"/>
          <p:cNvPicPr>
            <a:picLocks noChangeAspect="1" noChangeArrowheads="1"/>
          </p:cNvPicPr>
          <p:nvPr/>
        </p:nvPicPr>
        <p:blipFill>
          <a:blip r:embed="rId1" cstate="print"/>
          <a:srcRect/>
          <a:stretch>
            <a:fillRect/>
          </a:stretch>
        </p:blipFill>
        <p:spPr bwMode="auto">
          <a:xfrm>
            <a:off x="8038152" y="3391118"/>
            <a:ext cx="2438400" cy="1905000"/>
          </a:xfrm>
          <a:prstGeom prst="rect">
            <a:avLst/>
          </a:prstGeom>
          <a:noFill/>
          <a:ln w="9525">
            <a:noFill/>
            <a:miter lim="800000"/>
            <a:headEnd/>
            <a:tailEnd/>
          </a:ln>
        </p:spPr>
      </p:pic>
      <p:sp>
        <p:nvSpPr>
          <p:cNvPr id="7" name="TextBox 7"/>
          <p:cNvSpPr txBox="1">
            <a:spLocks noChangeArrowheads="1"/>
          </p:cNvSpPr>
          <p:nvPr/>
        </p:nvSpPr>
        <p:spPr bwMode="auto">
          <a:xfrm>
            <a:off x="1704832" y="5579660"/>
            <a:ext cx="3238500" cy="368300"/>
          </a:xfrm>
          <a:prstGeom prst="rect">
            <a:avLst/>
          </a:prstGeom>
          <a:noFill/>
          <a:ln w="9525">
            <a:noFill/>
            <a:miter lim="800000"/>
          </a:ln>
        </p:spPr>
        <p:txBody>
          <a:bodyPr wrap="none">
            <a:spAutoFit/>
          </a:bodyPr>
          <a:lstStyle/>
          <a:p>
            <a:r>
              <a:rPr lang="en-US" dirty="0"/>
              <a:t>background image as image.bmp</a:t>
            </a:r>
            <a:endParaRPr lang="en-US" dirty="0"/>
          </a:p>
        </p:txBody>
      </p:sp>
      <p:sp>
        <p:nvSpPr>
          <p:cNvPr id="8" name="Right Arrow 7"/>
          <p:cNvSpPr/>
          <p:nvPr/>
        </p:nvSpPr>
        <p:spPr>
          <a:xfrm>
            <a:off x="7265992" y="4249638"/>
            <a:ext cx="6858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extBox 11"/>
          <p:cNvSpPr txBox="1">
            <a:spLocks noChangeArrowheads="1"/>
          </p:cNvSpPr>
          <p:nvPr/>
        </p:nvSpPr>
        <p:spPr bwMode="auto">
          <a:xfrm>
            <a:off x="4863152" y="5620603"/>
            <a:ext cx="2235200" cy="368300"/>
          </a:xfrm>
          <a:prstGeom prst="rect">
            <a:avLst/>
          </a:prstGeom>
          <a:noFill/>
          <a:ln w="9525">
            <a:noFill/>
            <a:miter lim="800000"/>
          </a:ln>
        </p:spPr>
        <p:txBody>
          <a:bodyPr wrap="none">
            <a:spAutoFit/>
          </a:bodyPr>
          <a:lstStyle/>
          <a:p>
            <a:r>
              <a:rPr lang="en-US"/>
              <a:t>  draw nodes and links</a:t>
            </a:r>
            <a:endParaRPr lang="en-US"/>
          </a:p>
        </p:txBody>
      </p:sp>
      <p:sp>
        <p:nvSpPr>
          <p:cNvPr id="11" name="Right Arrow 10"/>
          <p:cNvSpPr/>
          <p:nvPr/>
        </p:nvSpPr>
        <p:spPr>
          <a:xfrm>
            <a:off x="4126552" y="4249638"/>
            <a:ext cx="5334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9" name="Content Placeholder 8"/>
          <p:cNvPicPr>
            <a:picLocks noGrp="1" noChangeAspect="1"/>
          </p:cNvPicPr>
          <p:nvPr>
            <p:ph sz="half" idx="2"/>
          </p:nvPr>
        </p:nvPicPr>
        <p:blipFill>
          <a:blip r:embed="rId2"/>
          <a:stretch>
            <a:fillRect/>
          </a:stretch>
        </p:blipFill>
        <p:spPr>
          <a:xfrm>
            <a:off x="1097280" y="3059430"/>
            <a:ext cx="2686685" cy="19469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Use of network data:</a:t>
            </a:r>
            <a:br>
              <a:rPr lang="en-US"/>
            </a:br>
            <a:r>
              <a:rPr lang="en-US"/>
              <a:t>Shortest Path Finding, Network Flow Model</a:t>
            </a:r>
            <a:endParaRPr lang="en-US"/>
          </a:p>
        </p:txBody>
      </p:sp>
      <p:sp>
        <p:nvSpPr>
          <p:cNvPr id="4" name="Content Placeholder 3"/>
          <p:cNvSpPr>
            <a:spLocks noGrp="1"/>
          </p:cNvSpPr>
          <p:nvPr>
            <p:ph sz="half" idx="2"/>
          </p:nvPr>
        </p:nvSpPr>
        <p:spPr>
          <a:xfrm>
            <a:off x="6390640" y="2312035"/>
            <a:ext cx="4937760" cy="3729355"/>
          </a:xfrm>
        </p:spPr>
        <p:txBody>
          <a:bodyPr/>
          <a:lstStyle/>
          <a:p>
            <a:r>
              <a:rPr lang="en-US"/>
              <a:t>https://github.com/xzhou99/learning-transportation/blob/master/GAMS_code%20-space-time-network/Assignment_2_LearningNetworkFlowOptimizationinExcelandGLPKSolvers.docx</a:t>
            </a:r>
            <a:endParaRPr lang="en-US"/>
          </a:p>
        </p:txBody>
      </p:sp>
      <p:sp>
        <p:nvSpPr>
          <p:cNvPr id="5" name="Slide Number Placeholder 4"/>
          <p:cNvSpPr>
            <a:spLocks noGrp="1"/>
          </p:cNvSpPr>
          <p:nvPr>
            <p:ph type="sldNum" sz="quarter" idx="12"/>
          </p:nvPr>
        </p:nvSpPr>
        <p:spPr/>
        <p:txBody>
          <a:bodyPr/>
          <a:lstStyle/>
          <a:p>
            <a:fld id="{1E8E9CB2-2897-44F3-B96C-AE93A821D237}" type="slidenum">
              <a:rPr lang="en-US" smtClean="0"/>
            </a:fld>
            <a:endParaRPr lang="en-US"/>
          </a:p>
        </p:txBody>
      </p:sp>
      <p:pic>
        <p:nvPicPr>
          <p:cNvPr id="13" name="image20.png"/>
          <p:cNvPicPr preferRelativeResize="0">
            <a:picLocks noGrp="1" noChangeAspect="1"/>
          </p:cNvPicPr>
          <p:nvPr>
            <p:ph sz="half" idx="1"/>
          </p:nvPr>
        </p:nvPicPr>
        <p:blipFill>
          <a:blip r:embed="rId1" cstate="print"/>
          <a:stretch>
            <a:fillRect/>
          </a:stretch>
        </p:blipFill>
        <p:spPr>
          <a:xfrm>
            <a:off x="1442085" y="2607945"/>
            <a:ext cx="4775835" cy="32613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Connection 1: Big Data</a:t>
            </a:r>
            <a:endParaRPr lang="en-US" dirty="0"/>
          </a:p>
        </p:txBody>
      </p:sp>
      <p:graphicFrame>
        <p:nvGraphicFramePr>
          <p:cNvPr id="7" name="Diagram 6"/>
          <p:cNvGraphicFramePr/>
          <p:nvPr/>
        </p:nvGraphicFramePr>
        <p:xfrm>
          <a:off x="1524000" y="1981200"/>
          <a:ext cx="5785283" cy="412898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cxnSp>
        <p:nvCxnSpPr>
          <p:cNvPr id="18" name="Straight Arrow Connector 17"/>
          <p:cNvCxnSpPr/>
          <p:nvPr/>
        </p:nvCxnSpPr>
        <p:spPr bwMode="auto">
          <a:xfrm flipH="1" flipV="1">
            <a:off x="3532947" y="3406246"/>
            <a:ext cx="439387" cy="296885"/>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1" name="Straight Arrow Connector 20"/>
          <p:cNvCxnSpPr/>
          <p:nvPr/>
        </p:nvCxnSpPr>
        <p:spPr bwMode="auto">
          <a:xfrm flipH="1" flipV="1">
            <a:off x="4387970" y="2966859"/>
            <a:ext cx="21773" cy="55616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3" name="Straight Arrow Connector 22"/>
          <p:cNvCxnSpPr/>
          <p:nvPr/>
        </p:nvCxnSpPr>
        <p:spPr bwMode="auto">
          <a:xfrm flipH="1">
            <a:off x="3485447" y="4296895"/>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6" name="Straight Arrow Connector 25"/>
          <p:cNvCxnSpPr/>
          <p:nvPr/>
        </p:nvCxnSpPr>
        <p:spPr bwMode="auto">
          <a:xfrm flipH="1">
            <a:off x="4387971" y="4498776"/>
            <a:ext cx="11874" cy="67689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9" name="Straight Arrow Connector 28"/>
          <p:cNvCxnSpPr/>
          <p:nvPr/>
        </p:nvCxnSpPr>
        <p:spPr bwMode="auto">
          <a:xfrm flipH="1">
            <a:off x="4801629" y="3475519"/>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31" name="Straight Arrow Connector 30"/>
          <p:cNvCxnSpPr/>
          <p:nvPr/>
        </p:nvCxnSpPr>
        <p:spPr bwMode="auto">
          <a:xfrm flipH="1" flipV="1">
            <a:off x="4874858" y="4273145"/>
            <a:ext cx="508661" cy="247402"/>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sp>
        <p:nvSpPr>
          <p:cNvPr id="11" name="Slide Number Placeholder 10"/>
          <p:cNvSpPr>
            <a:spLocks noGrp="1"/>
          </p:cNvSpPr>
          <p:nvPr>
            <p:ph type="sldNum" sz="quarter" idx="10"/>
          </p:nvPr>
        </p:nvSpPr>
        <p:spPr/>
        <p:txBody>
          <a:bodyPr/>
          <a:lstStyle/>
          <a:p>
            <a:pPr>
              <a:defRPr/>
            </a:pPr>
            <a:fld id="{AEDF7EB8-BA4A-44FB-BCF1-CE6115A42AEA}" type="slidenum">
              <a:rPr lang="en-US" smtClean="0"/>
            </a:fld>
            <a:endParaRPr lang="en-US" sz="1200">
              <a:solidFill>
                <a:schemeClr val="tx1"/>
              </a:solidFill>
            </a:endParaRPr>
          </a:p>
        </p:txBody>
      </p:sp>
      <p:sp>
        <p:nvSpPr>
          <p:cNvPr id="12" name="Rectangle 9"/>
          <p:cNvSpPr/>
          <p:nvPr/>
        </p:nvSpPr>
        <p:spPr>
          <a:xfrm>
            <a:off x="6720024" y="1981200"/>
            <a:ext cx="3886200" cy="369252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buFont typeface="Arial" panose="020B0604020202020204" pitchFamily="34" charset="0"/>
              <a:buChar char="•"/>
            </a:pPr>
            <a:r>
              <a:rPr lang="en-US" dirty="0"/>
              <a:t>Sensor data (</a:t>
            </a:r>
            <a:r>
              <a:rPr lang="en-US" dirty="0">
                <a:sym typeface="+mn-ea"/>
              </a:rPr>
              <a:t>link_performance.csv</a:t>
            </a:r>
            <a:r>
              <a:rPr lang="en-US" dirty="0"/>
              <a:t>)</a:t>
            </a:r>
            <a:endParaRPr lang="en-US" dirty="0"/>
          </a:p>
          <a:p>
            <a:pPr lvl="1"/>
            <a:r>
              <a:rPr lang="en-US" dirty="0"/>
              <a:t>15-min speed or count</a:t>
            </a:r>
            <a:endParaRPr lang="en-US" dirty="0"/>
          </a:p>
          <a:p>
            <a:pPr lvl="1"/>
            <a:r>
              <a:rPr lang="en-US" dirty="0"/>
              <a:t>	</a:t>
            </a:r>
            <a:endParaRPr lang="en-US" dirty="0"/>
          </a:p>
          <a:p>
            <a:pPr>
              <a:buFont typeface="Arial" panose="020B0604020202020204" pitchFamily="34" charset="0"/>
              <a:buChar char="•"/>
            </a:pPr>
            <a:r>
              <a:rPr lang="en-US" dirty="0">
                <a:sym typeface="+mn-ea"/>
              </a:rPr>
              <a:t>GPS trajectory data (trajectory.csv)</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NGSIM trajectory data set</a:t>
            </a:r>
            <a:endParaRPr lang="en-US" dirty="0"/>
          </a:p>
          <a:p>
            <a:r>
              <a:rPr lang="en-US" dirty="0">
                <a:hlinkClick r:id="rId6"/>
              </a:rPr>
              <a:t>https://github.com/xzhou99/NeXTA_4_NGSIM_Trajectory_Visualization</a:t>
            </a:r>
            <a:endParaRPr lang="en-US" dirty="0"/>
          </a:p>
          <a:p>
            <a:endParaRPr lang="en-US" dirty="0">
              <a:hlinkClick r:id="rId6"/>
            </a:endParaRPr>
          </a:p>
          <a:p>
            <a:r>
              <a:rPr lang="en-US" dirty="0">
                <a:hlinkClick r:id="rId6"/>
              </a:rPr>
              <a:t>BHL sensor data set</a:t>
            </a:r>
            <a:endParaRPr lang="en-US" dirty="0"/>
          </a:p>
          <a:p>
            <a:r>
              <a:rPr lang="en-US" dirty="0"/>
              <a:t>I-405 data set from PeMS (to do)</a:t>
            </a:r>
            <a:endParaRPr lang="en-US" dirty="0"/>
          </a:p>
          <a:p>
            <a:endParaRPr lang="en-US" dirty="0"/>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385"/>
            <a:ext cx="10451465" cy="1450975"/>
          </a:xfrm>
        </p:spPr>
        <p:txBody>
          <a:bodyPr/>
          <a:lstStyle/>
          <a:p>
            <a:r>
              <a:rPr lang="en-US"/>
              <a:t>Big data for integrated traffic management </a:t>
            </a:r>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5" name="Content Placeholder 4"/>
          <p:cNvPicPr>
            <a:picLocks noGrp="1" noChangeAspect="1"/>
          </p:cNvPicPr>
          <p:nvPr>
            <p:ph idx="1"/>
          </p:nvPr>
        </p:nvPicPr>
        <p:blipFill>
          <a:blip r:embed="rId1"/>
          <a:stretch>
            <a:fillRect/>
          </a:stretch>
        </p:blipFill>
        <p:spPr>
          <a:xfrm>
            <a:off x="2032000" y="1947545"/>
            <a:ext cx="7335520" cy="40620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endParaRPr lang="en-US" dirty="0"/>
          </a:p>
        </p:txBody>
      </p:sp>
      <p:sp>
        <p:nvSpPr>
          <p:cNvPr id="3" name="Content Placeholder 2"/>
          <p:cNvSpPr>
            <a:spLocks noGrp="1"/>
          </p:cNvSpPr>
          <p:nvPr>
            <p:ph idx="1"/>
          </p:nvPr>
        </p:nvSpPr>
        <p:spPr/>
        <p:txBody>
          <a:bodyPr/>
          <a:lstStyle/>
          <a:p>
            <a:r>
              <a:rPr lang="en-US" dirty="0"/>
              <a:t>1. Motivation</a:t>
            </a:r>
            <a:endParaRPr lang="en-US" dirty="0"/>
          </a:p>
          <a:p>
            <a:r>
              <a:rPr lang="en-US" dirty="0"/>
              <a:t>2. </a:t>
            </a:r>
            <a:r>
              <a:rPr lang="en-US" dirty="0">
                <a:sym typeface="+mn-ea"/>
              </a:rPr>
              <a:t>Integrated Modeling</a:t>
            </a:r>
            <a:endParaRPr lang="en-US" dirty="0"/>
          </a:p>
          <a:p>
            <a:r>
              <a:rPr lang="en-US" dirty="0"/>
              <a:t>3. Datahub</a:t>
            </a:r>
            <a:endParaRPr lang="en-US" dirty="0"/>
          </a:p>
          <a:p>
            <a:r>
              <a:rPr lang="en-US" dirty="0"/>
              <a:t>4. Connections to transportation Analaysis, Modeling and Simulation (AMS)</a:t>
            </a:r>
            <a:endParaRPr lang="en-US" dirty="0"/>
          </a:p>
          <a:p>
            <a:r>
              <a:rPr lang="en-US" dirty="0"/>
              <a:t>5. Large scale applications</a:t>
            </a:r>
            <a:endParaRPr lang="en-US" dirty="0"/>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1.1 Understand QKV relationship from aggregated sensor data</a:t>
            </a:r>
            <a:endParaRPr lang="en-US"/>
          </a:p>
        </p:txBody>
      </p:sp>
      <p:sp>
        <p:nvSpPr>
          <p:cNvPr id="3" name="Content Placeholder 2"/>
          <p:cNvSpPr>
            <a:spLocks noGrp="1"/>
          </p:cNvSpPr>
          <p:nvPr>
            <p:ph sz="half" idx="1"/>
          </p:nvPr>
        </p:nvSpPr>
        <p:spPr/>
        <p:txBody>
          <a:bodyPr/>
          <a:lstStyle/>
          <a:p>
            <a:r>
              <a:rPr lang="en-US" dirty="0">
                <a:sym typeface="+mn-ea"/>
                <a:hlinkClick r:id="rId1"/>
              </a:rPr>
              <a:t>Berkeley Highway Laboratory (BHL) sensor data set </a:t>
            </a:r>
            <a:endParaRPr lang="en-US" dirty="0">
              <a:sym typeface="+mn-ea"/>
            </a:endParaRPr>
          </a:p>
          <a:p>
            <a:r>
              <a:rPr lang="en-US" dirty="0">
                <a:hlinkClick r:id="rId1"/>
              </a:rPr>
              <a:t>https://github.com/xzhou99/stalite-dtalite_software_release/tree/gh-pages/learning_document/4_highway_capacity_traffic_stream_model/BHL-Network</a:t>
            </a:r>
            <a:endParaRPr lang="en-US" dirty="0"/>
          </a:p>
          <a:p>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1027" name="Picture 3"/>
          <p:cNvPicPr>
            <a:picLocks noGrp="1" noChangeAspect="1" noChangeArrowheads="1"/>
          </p:cNvPicPr>
          <p:nvPr>
            <p:ph sz="half" idx="2"/>
          </p:nvPr>
        </p:nvPicPr>
        <p:blipFill>
          <a:blip r:embed="rId2" cstate="print"/>
          <a:srcRect l="5000" t="47895" r="3750" b="18421"/>
          <a:stretch>
            <a:fillRect/>
          </a:stretch>
        </p:blipFill>
        <p:spPr bwMode="auto">
          <a:xfrm>
            <a:off x="2069465" y="3827780"/>
            <a:ext cx="3680460" cy="2185670"/>
          </a:xfrm>
          <a:prstGeom prst="rect">
            <a:avLst/>
          </a:prstGeom>
          <a:noFill/>
          <a:ln w="9525">
            <a:noFill/>
            <a:miter lim="800000"/>
            <a:headEnd/>
            <a:tailEnd/>
          </a:ln>
        </p:spPr>
      </p:pic>
      <p:pic>
        <p:nvPicPr>
          <p:cNvPr id="5" name="Picture 4"/>
          <p:cNvPicPr>
            <a:picLocks noChangeAspect="1"/>
          </p:cNvPicPr>
          <p:nvPr/>
        </p:nvPicPr>
        <p:blipFill>
          <a:blip r:embed="rId3"/>
          <a:stretch>
            <a:fillRect/>
          </a:stretch>
        </p:blipFill>
        <p:spPr>
          <a:xfrm>
            <a:off x="6269355" y="3195320"/>
            <a:ext cx="5922645" cy="267398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1.2 Understand capacity and bottleneck  </a:t>
            </a:r>
            <a:endParaRPr lang="en-US" dirty="0"/>
          </a:p>
        </p:txBody>
      </p:sp>
      <p:sp>
        <p:nvSpPr>
          <p:cNvPr id="3" name="Content Placeholder 2"/>
          <p:cNvSpPr>
            <a:spLocks noGrp="1"/>
          </p:cNvSpPr>
          <p:nvPr>
            <p:ph sz="half" idx="1"/>
          </p:nvPr>
        </p:nvSpPr>
        <p:spPr>
          <a:xfrm>
            <a:off x="1097280" y="1845945"/>
            <a:ext cx="7808595" cy="4023360"/>
          </a:xfrm>
        </p:spPr>
        <p:txBody>
          <a:bodyPr/>
          <a:lstStyle/>
          <a:p>
            <a:r>
              <a:rPr lang="en-US" dirty="0"/>
              <a:t>https://github.com/xzhou99/stalite-dtalite_software_release/tree/gh-pages/learning_document/4_highway_capacity_traffic_stream_model</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AEDF7EB8-BA4A-44FB-BCF1-CE6115A42AEA}" type="slidenum">
              <a:rPr lang="en-US" smtClean="0"/>
            </a:fld>
            <a:endParaRPr lang="en-US" sz="1200">
              <a:solidFill>
                <a:schemeClr val="tx1"/>
              </a:solidFill>
            </a:endParaRPr>
          </a:p>
        </p:txBody>
      </p:sp>
      <p:pic>
        <p:nvPicPr>
          <p:cNvPr id="5" name="Content Placeholder 4"/>
          <p:cNvPicPr>
            <a:picLocks noGrp="1" noChangeAspect="1"/>
          </p:cNvPicPr>
          <p:nvPr>
            <p:ph sz="half" idx="2"/>
          </p:nvPr>
        </p:nvPicPr>
        <p:blipFill>
          <a:blip r:embed="rId1"/>
          <a:stretch>
            <a:fillRect/>
          </a:stretch>
        </p:blipFill>
        <p:spPr>
          <a:xfrm>
            <a:off x="1097280" y="2776220"/>
            <a:ext cx="4937760" cy="3216275"/>
          </a:xfrm>
          <a:prstGeom prst="rect">
            <a:avLst/>
          </a:prstGeom>
        </p:spPr>
      </p:pic>
      <p:pic>
        <p:nvPicPr>
          <p:cNvPr id="6" name="Picture 5"/>
          <p:cNvPicPr>
            <a:picLocks noChangeAspect="1"/>
          </p:cNvPicPr>
          <p:nvPr/>
        </p:nvPicPr>
        <p:blipFill>
          <a:blip r:embed="rId2"/>
          <a:stretch>
            <a:fillRect/>
          </a:stretch>
        </p:blipFill>
        <p:spPr>
          <a:xfrm>
            <a:off x="6174740" y="3117215"/>
            <a:ext cx="5443855" cy="26562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1.3 Understand traffic state estimation and prediction</a:t>
            </a:r>
            <a:endParaRPr lang="en-US" dirty="0"/>
          </a:p>
        </p:txBody>
      </p:sp>
      <p:sp>
        <p:nvSpPr>
          <p:cNvPr id="3" name="Content Placeholder 2"/>
          <p:cNvSpPr>
            <a:spLocks noGrp="1"/>
          </p:cNvSpPr>
          <p:nvPr>
            <p:ph sz="half" idx="1"/>
          </p:nvPr>
        </p:nvSpPr>
        <p:spPr/>
        <p:txBody>
          <a:bodyPr/>
          <a:lstStyle/>
          <a:p>
            <a:r>
              <a:rPr lang="en-US" dirty="0"/>
              <a:t>https://github.com/xzhou99/stalite-dtalite_software_release/tree/gh-pages/learning_document/4_highway_capacity_traffic_stream_model/Learning_KalmanFiltering_for_travel_state_estimation_prediction</a:t>
            </a:r>
            <a:endParaRPr lang="en-US" dirty="0"/>
          </a:p>
        </p:txBody>
      </p:sp>
      <p:sp>
        <p:nvSpPr>
          <p:cNvPr id="4" name="Slide Number Placeholder 3"/>
          <p:cNvSpPr>
            <a:spLocks noGrp="1"/>
          </p:cNvSpPr>
          <p:nvPr>
            <p:ph type="sldNum" sz="quarter" idx="12"/>
          </p:nvPr>
        </p:nvSpPr>
        <p:spPr/>
        <p:txBody>
          <a:bodyPr/>
          <a:lstStyle/>
          <a:p>
            <a:pPr>
              <a:defRPr/>
            </a:pPr>
            <a:fld id="{AEDF7EB8-BA4A-44FB-BCF1-CE6115A42AEA}" type="slidenum">
              <a:rPr lang="en-US" smtClean="0"/>
            </a:fld>
            <a:endParaRPr lang="en-US" sz="1200">
              <a:solidFill>
                <a:schemeClr val="tx1"/>
              </a:solidFill>
            </a:endParaRPr>
          </a:p>
        </p:txBody>
      </p:sp>
      <p:pic>
        <p:nvPicPr>
          <p:cNvPr id="8" name="Content Placeholder 7"/>
          <p:cNvPicPr>
            <a:picLocks noGrp="1" noChangeAspect="1"/>
          </p:cNvPicPr>
          <p:nvPr>
            <p:ph sz="half" idx="2"/>
          </p:nvPr>
        </p:nvPicPr>
        <p:blipFill>
          <a:blip r:embed="rId1"/>
          <a:stretch>
            <a:fillRect/>
          </a:stretch>
        </p:blipFill>
        <p:spPr>
          <a:xfrm>
            <a:off x="1182370" y="3420745"/>
            <a:ext cx="3295015" cy="2448560"/>
          </a:xfrm>
          <a:prstGeom prst="rect">
            <a:avLst/>
          </a:prstGeom>
        </p:spPr>
      </p:pic>
      <p:pic>
        <p:nvPicPr>
          <p:cNvPr id="9" name="Picture 8"/>
          <p:cNvPicPr>
            <a:picLocks noChangeAspect="1"/>
          </p:cNvPicPr>
          <p:nvPr/>
        </p:nvPicPr>
        <p:blipFill>
          <a:blip r:embed="rId2"/>
          <a:stretch>
            <a:fillRect/>
          </a:stretch>
        </p:blipFill>
        <p:spPr>
          <a:xfrm>
            <a:off x="6337935" y="1855470"/>
            <a:ext cx="4732020" cy="41700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1.4 Map matching based on space-time paths and a time geographic method</a:t>
            </a:r>
            <a:endParaRPr lang="en-US"/>
          </a:p>
        </p:txBody>
      </p:sp>
      <p:sp>
        <p:nvSpPr>
          <p:cNvPr id="3" name="Content Placeholder 2"/>
          <p:cNvSpPr>
            <a:spLocks noGrp="1"/>
          </p:cNvSpPr>
          <p:nvPr>
            <p:ph sz="half" idx="1"/>
          </p:nvPr>
        </p:nvSpPr>
        <p:spPr/>
        <p:txBody>
          <a:bodyPr/>
          <a:lstStyle/>
          <a:p>
            <a:r>
              <a:rPr lang="en-US"/>
              <a:t>https://github.com/xzhou99/space-time-network-based-map-matching</a:t>
            </a:r>
            <a:endParaRPr lang="en-US"/>
          </a:p>
        </p:txBody>
      </p:sp>
      <p:sp>
        <p:nvSpPr>
          <p:cNvPr id="5" name="Slide Number Placeholder 4"/>
          <p:cNvSpPr>
            <a:spLocks noGrp="1"/>
          </p:cNvSpPr>
          <p:nvPr>
            <p:ph type="sldNum" sz="quarter" idx="12"/>
          </p:nvPr>
        </p:nvSpPr>
        <p:spPr/>
        <p:txBody>
          <a:bodyPr/>
          <a:lstStyle/>
          <a:p>
            <a:fld id="{1E8E9CB2-2897-44F3-B96C-AE93A821D237}" type="slidenum">
              <a:rPr lang="en-US" smtClean="0"/>
            </a:fld>
            <a:endParaRPr lang="en-US"/>
          </a:p>
        </p:txBody>
      </p:sp>
      <p:pic>
        <p:nvPicPr>
          <p:cNvPr id="6" name="Content Placeholder 5"/>
          <p:cNvPicPr>
            <a:picLocks noGrp="1" noChangeAspect="1"/>
          </p:cNvPicPr>
          <p:nvPr>
            <p:ph sz="half" idx="2"/>
          </p:nvPr>
        </p:nvPicPr>
        <p:blipFill>
          <a:blip r:embed="rId1"/>
          <a:stretch>
            <a:fillRect/>
          </a:stretch>
        </p:blipFill>
        <p:spPr>
          <a:xfrm>
            <a:off x="1097280" y="2889250"/>
            <a:ext cx="4937760" cy="2686050"/>
          </a:xfrm>
          <a:prstGeom prst="rect">
            <a:avLst/>
          </a:prstGeom>
        </p:spPr>
      </p:pic>
      <p:pic>
        <p:nvPicPr>
          <p:cNvPr id="7" name="Picture 6"/>
          <p:cNvPicPr>
            <a:picLocks noChangeAspect="1"/>
          </p:cNvPicPr>
          <p:nvPr/>
        </p:nvPicPr>
        <p:blipFill>
          <a:blip r:embed="rId2"/>
          <a:stretch>
            <a:fillRect/>
          </a:stretch>
        </p:blipFill>
        <p:spPr>
          <a:xfrm>
            <a:off x="6407150" y="2120265"/>
            <a:ext cx="4805045" cy="39560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1.5 Analysis of Trajectories from NGSIM </a:t>
            </a:r>
            <a:endParaRPr lang="en-US"/>
          </a:p>
        </p:txBody>
      </p:sp>
      <p:sp>
        <p:nvSpPr>
          <p:cNvPr id="5" name="Slide Number Placeholder 4"/>
          <p:cNvSpPr>
            <a:spLocks noGrp="1"/>
          </p:cNvSpPr>
          <p:nvPr>
            <p:ph type="sldNum" sz="quarter" idx="12"/>
          </p:nvPr>
        </p:nvSpPr>
        <p:spPr/>
        <p:txBody>
          <a:bodyPr/>
          <a:lstStyle/>
          <a:p>
            <a:fld id="{1E8E9CB2-2897-44F3-B96C-AE93A821D237}" type="slidenum">
              <a:rPr lang="en-US" smtClean="0"/>
            </a:fld>
            <a:endParaRPr lang="en-US"/>
          </a:p>
        </p:txBody>
      </p:sp>
      <p:pic>
        <p:nvPicPr>
          <p:cNvPr id="6" name="Content Placeholder 5"/>
          <p:cNvPicPr>
            <a:picLocks noGrp="1" noChangeAspect="1"/>
          </p:cNvPicPr>
          <p:nvPr>
            <p:ph sz="half" idx="1"/>
          </p:nvPr>
        </p:nvPicPr>
        <p:blipFill>
          <a:blip r:embed="rId1"/>
          <a:stretch>
            <a:fillRect/>
          </a:stretch>
        </p:blipFill>
        <p:spPr>
          <a:xfrm>
            <a:off x="1280160" y="1965325"/>
            <a:ext cx="4937760" cy="2927350"/>
          </a:xfrm>
          <a:prstGeom prst="rect">
            <a:avLst/>
          </a:prstGeom>
        </p:spPr>
      </p:pic>
      <p:pic>
        <p:nvPicPr>
          <p:cNvPr id="7" name="Content Placeholder 6"/>
          <p:cNvPicPr>
            <a:picLocks noGrp="1" noChangeAspect="1"/>
          </p:cNvPicPr>
          <p:nvPr>
            <p:ph sz="half" idx="2"/>
          </p:nvPr>
        </p:nvPicPr>
        <p:blipFill>
          <a:blip r:embed="rId2"/>
          <a:stretch>
            <a:fillRect/>
          </a:stretch>
        </p:blipFill>
        <p:spPr>
          <a:xfrm>
            <a:off x="6379845" y="3013710"/>
            <a:ext cx="4937760" cy="290322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1.6 Integrate deep learning methods with transportation modeling</a:t>
            </a:r>
            <a:endParaRPr lang="en-US"/>
          </a:p>
        </p:txBody>
      </p:sp>
      <p:sp>
        <p:nvSpPr>
          <p:cNvPr id="5" name="Slide Number Placeholder 4"/>
          <p:cNvSpPr>
            <a:spLocks noGrp="1"/>
          </p:cNvSpPr>
          <p:nvPr>
            <p:ph type="sldNum" sz="quarter" idx="12"/>
          </p:nvPr>
        </p:nvSpPr>
        <p:spPr/>
        <p:txBody>
          <a:bodyPr/>
          <a:lstStyle/>
          <a:p>
            <a:fld id="{1E8E9CB2-2897-44F3-B96C-AE93A821D237}" type="slidenum">
              <a:rPr lang="en-US" smtClean="0"/>
            </a:fld>
            <a:endParaRPr lang="en-US"/>
          </a:p>
        </p:txBody>
      </p:sp>
      <p:pic>
        <p:nvPicPr>
          <p:cNvPr id="6" name="Content Placeholder 5"/>
          <p:cNvPicPr>
            <a:picLocks noGrp="1" noChangeAspect="1"/>
          </p:cNvPicPr>
          <p:nvPr>
            <p:ph sz="half" idx="1"/>
          </p:nvPr>
        </p:nvPicPr>
        <p:blipFill>
          <a:blip r:embed="rId1"/>
          <a:stretch>
            <a:fillRect/>
          </a:stretch>
        </p:blipFill>
        <p:spPr>
          <a:xfrm>
            <a:off x="904240" y="2357120"/>
            <a:ext cx="4654550" cy="2484755"/>
          </a:xfrm>
          <a:prstGeom prst="rect">
            <a:avLst/>
          </a:prstGeom>
        </p:spPr>
      </p:pic>
      <p:pic>
        <p:nvPicPr>
          <p:cNvPr id="7" name="Content Placeholder 6"/>
          <p:cNvPicPr>
            <a:picLocks noGrp="1" noChangeAspect="1"/>
          </p:cNvPicPr>
          <p:nvPr>
            <p:ph sz="half" idx="2"/>
          </p:nvPr>
        </p:nvPicPr>
        <p:blipFill>
          <a:blip r:embed="rId2"/>
          <a:stretch>
            <a:fillRect/>
          </a:stretch>
        </p:blipFill>
        <p:spPr>
          <a:xfrm>
            <a:off x="5973445" y="3536315"/>
            <a:ext cx="5535295" cy="2392045"/>
          </a:xfrm>
          <a:prstGeom prst="rect">
            <a:avLst/>
          </a:prstGeom>
        </p:spPr>
      </p:pic>
      <p:sp>
        <p:nvSpPr>
          <p:cNvPr id="8" name="Text Box 7"/>
          <p:cNvSpPr txBox="1"/>
          <p:nvPr/>
        </p:nvSpPr>
        <p:spPr>
          <a:xfrm>
            <a:off x="1387475" y="1863090"/>
            <a:ext cx="5125720" cy="368300"/>
          </a:xfrm>
          <a:prstGeom prst="rect">
            <a:avLst/>
          </a:prstGeom>
          <a:noFill/>
        </p:spPr>
        <p:txBody>
          <a:bodyPr wrap="square" rtlCol="0" anchor="t">
            <a:spAutoFit/>
          </a:bodyPr>
          <a:lstStyle/>
          <a:p>
            <a:r>
              <a:rPr lang="en-US"/>
              <a:t>https://github.com/xzhou99/TCGLite</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Connection 2: Travel demand model</a:t>
            </a:r>
            <a:endParaRPr lang="en-US" dirty="0"/>
          </a:p>
        </p:txBody>
      </p:sp>
      <p:sp>
        <p:nvSpPr>
          <p:cNvPr id="11" name="Slide Number Placeholder 10"/>
          <p:cNvSpPr>
            <a:spLocks noGrp="1"/>
          </p:cNvSpPr>
          <p:nvPr>
            <p:ph type="sldNum" sz="quarter" idx="10"/>
          </p:nvPr>
        </p:nvSpPr>
        <p:spPr/>
        <p:txBody>
          <a:bodyPr/>
          <a:lstStyle/>
          <a:p>
            <a:pPr>
              <a:defRPr/>
            </a:pPr>
            <a:fld id="{AEDF7EB8-BA4A-44FB-BCF1-CE6115A42AEA}" type="slidenum">
              <a:rPr lang="en-US" smtClean="0"/>
            </a:fld>
            <a:endParaRPr lang="en-US" sz="1200">
              <a:solidFill>
                <a:schemeClr val="tx1"/>
              </a:solidFill>
            </a:endParaRPr>
          </a:p>
        </p:txBody>
      </p:sp>
      <p:sp>
        <p:nvSpPr>
          <p:cNvPr id="12" name="Rectangle 9"/>
          <p:cNvSpPr/>
          <p:nvPr/>
        </p:nvSpPr>
        <p:spPr>
          <a:xfrm>
            <a:off x="6664521" y="1810046"/>
            <a:ext cx="5307417" cy="95313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0" lvl="1">
              <a:buFont typeface="Arial" panose="020B0604020202020204" pitchFamily="34" charset="0"/>
              <a:buChar char="•"/>
            </a:pPr>
            <a:r>
              <a:rPr lang="en-US" sz="1400" dirty="0"/>
              <a:t>Trip generation, distribution and model choice</a:t>
            </a:r>
            <a:endParaRPr lang="en-US" sz="1400" dirty="0"/>
          </a:p>
          <a:p>
            <a:pPr marL="0" lvl="1">
              <a:buFont typeface="Arial" panose="020B0604020202020204" pitchFamily="34" charset="0"/>
              <a:buChar char="•"/>
            </a:pPr>
            <a:r>
              <a:rPr lang="en-US" sz="1400" dirty="0"/>
              <a:t>Static Traffic Assignment</a:t>
            </a:r>
            <a:endParaRPr lang="en-US" sz="1400" dirty="0"/>
          </a:p>
          <a:p>
            <a:pPr marL="0" lvl="1">
              <a:buFont typeface="Arial" panose="020B0604020202020204" pitchFamily="34" charset="0"/>
              <a:buChar char="•"/>
            </a:pPr>
            <a:r>
              <a:rPr lang="en-US" sz="1400" dirty="0"/>
              <a:t>OD destimation using multiple data sources</a:t>
            </a:r>
            <a:endParaRPr lang="en-US" sz="1400" dirty="0"/>
          </a:p>
          <a:p>
            <a:pPr marL="0" lvl="1">
              <a:buFont typeface="Arial" panose="020B0604020202020204" pitchFamily="34" charset="0"/>
              <a:buChar char="•"/>
            </a:pPr>
            <a:r>
              <a:rPr lang="en-US" sz="1400" dirty="0"/>
              <a:t>Layout and land use</a:t>
            </a:r>
            <a:endParaRPr lang="en-US" sz="1400" dirty="0"/>
          </a:p>
        </p:txBody>
      </p:sp>
      <p:graphicFrame>
        <p:nvGraphicFramePr>
          <p:cNvPr id="14" name="Diagram 6"/>
          <p:cNvGraphicFramePr/>
          <p:nvPr/>
        </p:nvGraphicFramePr>
        <p:xfrm>
          <a:off x="676909" y="2051332"/>
          <a:ext cx="5785283" cy="412898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cxnSp>
        <p:nvCxnSpPr>
          <p:cNvPr id="15" name="Straight Arrow Connector 17"/>
          <p:cNvCxnSpPr/>
          <p:nvPr/>
        </p:nvCxnSpPr>
        <p:spPr bwMode="auto">
          <a:xfrm flipH="1" flipV="1">
            <a:off x="2685856" y="3476378"/>
            <a:ext cx="439387" cy="296885"/>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6" name="Straight Arrow Connector 20"/>
          <p:cNvCxnSpPr/>
          <p:nvPr/>
        </p:nvCxnSpPr>
        <p:spPr bwMode="auto">
          <a:xfrm flipH="1" flipV="1">
            <a:off x="3540879" y="3036991"/>
            <a:ext cx="21773" cy="55616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7" name="Straight Arrow Connector 22"/>
          <p:cNvCxnSpPr/>
          <p:nvPr/>
        </p:nvCxnSpPr>
        <p:spPr bwMode="auto">
          <a:xfrm flipH="1">
            <a:off x="2638356" y="4367027"/>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9" name="Straight Arrow Connector 25"/>
          <p:cNvCxnSpPr/>
          <p:nvPr/>
        </p:nvCxnSpPr>
        <p:spPr bwMode="auto">
          <a:xfrm flipH="1">
            <a:off x="3540880" y="4568908"/>
            <a:ext cx="11874" cy="67689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0" name="Straight Arrow Connector 28"/>
          <p:cNvCxnSpPr/>
          <p:nvPr/>
        </p:nvCxnSpPr>
        <p:spPr bwMode="auto">
          <a:xfrm flipH="1">
            <a:off x="3954538" y="3545651"/>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2" name="Straight Arrow Connector 30"/>
          <p:cNvCxnSpPr/>
          <p:nvPr/>
        </p:nvCxnSpPr>
        <p:spPr bwMode="auto">
          <a:xfrm flipH="1" flipV="1">
            <a:off x="4027767" y="4343277"/>
            <a:ext cx="508661" cy="247402"/>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2.1 Trip generation, distribution and model choice</a:t>
            </a:r>
            <a:endParaRPr lang="en-US"/>
          </a:p>
        </p:txBody>
      </p:sp>
      <p:sp>
        <p:nvSpPr>
          <p:cNvPr id="3" name="Content Placeholder 2"/>
          <p:cNvSpPr>
            <a:spLocks noGrp="1"/>
          </p:cNvSpPr>
          <p:nvPr>
            <p:ph sz="half" idx="1"/>
          </p:nvPr>
        </p:nvSpPr>
        <p:spPr/>
        <p:txBody>
          <a:bodyPr/>
          <a:lstStyle/>
          <a:p>
            <a:pPr marL="0" lvl="1">
              <a:buFont typeface="Arial" panose="020B0604020202020204" pitchFamily="34" charset="0"/>
              <a:buChar char="•"/>
            </a:pPr>
            <a:r>
              <a:rPr lang="en-US" sz="2000" dirty="0">
                <a:sym typeface="+mn-ea"/>
              </a:rPr>
              <a:t>Illustration of 4-steps through Excel Spreadsheet</a:t>
            </a:r>
            <a:endParaRPr lang="en-US" sz="2000" dirty="0"/>
          </a:p>
          <a:p>
            <a:pPr lvl="1"/>
            <a:r>
              <a:rPr lang="en-US" altLang="zh-CN" sz="2000" dirty="0">
                <a:sym typeface="+mn-ea"/>
                <a:hlinkClick r:id="rId1"/>
              </a:rPr>
              <a:t>https://github.com/xzhou99/stalite-dtalite_software_release/tree/gh-pages/learning_document/6_trip_generation</a:t>
            </a:r>
            <a:endParaRPr lang="en-US" sz="2000" dirty="0"/>
          </a:p>
          <a:p>
            <a:r>
              <a:rPr lang="en-US"/>
              <a:t>Mode choice model</a:t>
            </a:r>
            <a:endParaRPr lang="en-US"/>
          </a:p>
          <a:p>
            <a:pPr lvl="1"/>
            <a:r>
              <a:rPr lang="en-US"/>
              <a:t>https://github.com/xzhou99/stalite-dtalite_software_release/tree/gh-pages/learning_document/6_trip_generation/mode_choice</a:t>
            </a:r>
            <a:endParaRPr lang="en-US"/>
          </a:p>
          <a:p>
            <a:pPr lvl="1"/>
            <a:endParaRPr lang="en-US"/>
          </a:p>
          <a:p>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5" name="Content Placeholder 4"/>
          <p:cNvPicPr>
            <a:picLocks noGrp="1" noChangeAspect="1"/>
          </p:cNvPicPr>
          <p:nvPr>
            <p:ph sz="half" idx="2"/>
          </p:nvPr>
        </p:nvPicPr>
        <p:blipFill>
          <a:blip r:embed="rId2"/>
          <a:stretch>
            <a:fillRect/>
          </a:stretch>
        </p:blipFill>
        <p:spPr>
          <a:xfrm>
            <a:off x="6217920" y="1971675"/>
            <a:ext cx="6323330" cy="33756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2.2 Static Traffic Assignment</a:t>
            </a:r>
            <a:endParaRPr lang="en-US"/>
          </a:p>
        </p:txBody>
      </p:sp>
      <p:sp>
        <p:nvSpPr>
          <p:cNvPr id="3" name="Content Placeholder 2"/>
          <p:cNvSpPr>
            <a:spLocks noGrp="1"/>
          </p:cNvSpPr>
          <p:nvPr>
            <p:ph sz="half" idx="1"/>
          </p:nvPr>
        </p:nvSpPr>
        <p:spPr/>
        <p:txBody>
          <a:bodyPr/>
          <a:lstStyle/>
          <a:p>
            <a:pPr marL="0" lvl="1">
              <a:buFont typeface="Arial" panose="020B0604020202020204" pitchFamily="34" charset="0"/>
              <a:buChar char="•"/>
            </a:pPr>
            <a:r>
              <a:rPr lang="en-US" altLang="zh-CN" sz="2000" dirty="0">
                <a:sym typeface="+mn-ea"/>
              </a:rPr>
              <a:t>Static traffic assignment GAMS </a:t>
            </a:r>
            <a:endParaRPr lang="en-US" altLang="zh-CN" sz="2000" dirty="0">
              <a:sym typeface="+mn-ea"/>
            </a:endParaRPr>
          </a:p>
          <a:p>
            <a:pPr lvl="1" algn="l">
              <a:buClrTx/>
              <a:buSzTx/>
              <a:buFontTx/>
            </a:pPr>
            <a:r>
              <a:rPr lang="en-US" altLang="zh-CN" sz="2000" dirty="0">
                <a:sym typeface="+mn-ea"/>
              </a:rPr>
              <a:t>https://github.com/xzhou99/learning-transportation/tree/master/GAMS_code%20-space-time-network/2%20traffic_assignment</a:t>
            </a:r>
            <a:endParaRPr lang="en-US" altLang="zh-CN" sz="2000" dirty="0">
              <a:sym typeface="+mn-ea"/>
            </a:endParaRPr>
          </a:p>
          <a:p>
            <a:pPr marL="0" lvl="1">
              <a:buFont typeface="Arial" panose="020B0604020202020204" pitchFamily="34" charset="0"/>
              <a:buChar char="•"/>
            </a:pPr>
            <a:r>
              <a:rPr lang="en-US" altLang="zh-CN" sz="2000" dirty="0">
                <a:sym typeface="+mn-ea"/>
              </a:rPr>
              <a:t>Static traffic assignmetn using STALite</a:t>
            </a:r>
            <a:endParaRPr lang="en-US" altLang="zh-CN" sz="2000" dirty="0">
              <a:sym typeface="+mn-ea"/>
            </a:endParaRPr>
          </a:p>
          <a:p>
            <a:pPr lvl="1" algn="l">
              <a:buClrTx/>
              <a:buSzTx/>
              <a:buFontTx/>
            </a:pPr>
            <a:r>
              <a:rPr lang="en-US" altLang="zh-CN" sz="2000" dirty="0">
                <a:sym typeface="+mn-ea"/>
              </a:rPr>
              <a:t>https://github.com/xzhou99/stalite-dtalite_software_release/tree/gh-pages/learning_document/2_static_user_equilibirum</a:t>
            </a:r>
            <a:endParaRPr lang="en-US" altLang="zh-CN" sz="2000" dirty="0"/>
          </a:p>
          <a:p>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6" name="Content Placeholder 5"/>
          <p:cNvPicPr>
            <a:picLocks noGrp="1" noChangeAspect="1"/>
          </p:cNvPicPr>
          <p:nvPr>
            <p:ph sz="half" idx="2"/>
          </p:nvPr>
        </p:nvPicPr>
        <p:blipFill>
          <a:blip r:embed="rId1"/>
          <a:stretch>
            <a:fillRect/>
          </a:stretch>
        </p:blipFill>
        <p:spPr>
          <a:xfrm>
            <a:off x="6274435" y="3192145"/>
            <a:ext cx="4937760" cy="13309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2.3 OD Demand Estimation</a:t>
            </a:r>
            <a:endParaRPr lang="en-US"/>
          </a:p>
        </p:txBody>
      </p:sp>
      <p:sp>
        <p:nvSpPr>
          <p:cNvPr id="3" name="Content Placeholder 2"/>
          <p:cNvSpPr>
            <a:spLocks noGrp="1"/>
          </p:cNvSpPr>
          <p:nvPr>
            <p:ph sz="half" idx="1"/>
          </p:nvPr>
        </p:nvSpPr>
        <p:spPr/>
        <p:txBody>
          <a:bodyPr/>
          <a:lstStyle/>
          <a:p>
            <a:pPr marL="0" lvl="1">
              <a:buFont typeface="Arial" panose="020B0604020202020204" pitchFamily="34" charset="0"/>
              <a:buChar char="•"/>
            </a:pPr>
            <a:r>
              <a:rPr lang="en-US" altLang="zh-CN" sz="2000" dirty="0">
                <a:sym typeface="+mn-ea"/>
              </a:rPr>
              <a:t>Static OD demand estimation using </a:t>
            </a:r>
            <a:r>
              <a:rPr lang="en-US" altLang="zh-CN" sz="2000" dirty="0" err="1">
                <a:sym typeface="+mn-ea"/>
              </a:rPr>
              <a:t>STAlite</a:t>
            </a:r>
            <a:endParaRPr lang="en-US" altLang="zh-CN" sz="2000" dirty="0"/>
          </a:p>
          <a:p>
            <a:pPr lvl="1"/>
            <a:r>
              <a:rPr lang="en-US" altLang="zh-CN" sz="2000" dirty="0">
                <a:sym typeface="+mn-ea"/>
                <a:hlinkClick r:id="rId1"/>
              </a:rPr>
              <a:t>https </a:t>
            </a:r>
            <a:r>
              <a:rPr lang="en-US" altLang="zh-CN" sz="2000" dirty="0">
                <a:sym typeface="+mn-ea"/>
                <a:hlinkClick r:id="rId2"/>
              </a:rPr>
              <a:t>://github.com/xzhou99/</a:t>
            </a:r>
            <a:r>
              <a:rPr lang="en-US" altLang="zh-CN" sz="2000" dirty="0" err="1">
                <a:sym typeface="+mn-ea"/>
                <a:hlinkClick r:id="rId2"/>
              </a:rPr>
              <a:t>stalite-dtalite_software_release</a:t>
            </a:r>
            <a:r>
              <a:rPr lang="en-US" altLang="zh-CN" sz="2000" dirty="0">
                <a:sym typeface="+mn-ea"/>
                <a:hlinkClick r:id="rId2"/>
              </a:rPr>
              <a:t>/tree/</a:t>
            </a:r>
            <a:r>
              <a:rPr lang="en-US" altLang="zh-CN" sz="2000" dirty="0" err="1">
                <a:sym typeface="+mn-ea"/>
                <a:hlinkClick r:id="rId2"/>
              </a:rPr>
              <a:t>gh</a:t>
            </a:r>
            <a:r>
              <a:rPr lang="en-US" altLang="zh-CN" sz="2000" dirty="0">
                <a:sym typeface="+mn-ea"/>
                <a:hlinkClick r:id="rId2"/>
              </a:rPr>
              <a:t>-pages/</a:t>
            </a:r>
            <a:r>
              <a:rPr lang="en-US" altLang="zh-CN" sz="2000" dirty="0" err="1">
                <a:sym typeface="+mn-ea"/>
                <a:hlinkClick r:id="rId2"/>
              </a:rPr>
              <a:t>learning_document</a:t>
            </a:r>
            <a:r>
              <a:rPr lang="en-US" altLang="zh-CN" sz="2000" dirty="0">
                <a:sym typeface="+mn-ea"/>
                <a:hlinkClick r:id="rId2"/>
              </a:rPr>
              <a:t>/7_ODdemand_estimation</a:t>
            </a:r>
            <a:endParaRPr lang="en-US" altLang="zh-CN" sz="2000" dirty="0"/>
          </a:p>
          <a:p>
            <a:pPr marL="0" lvl="1">
              <a:buFont typeface="Arial" panose="020B0604020202020204" pitchFamily="34" charset="0"/>
              <a:buChar char="•"/>
            </a:pPr>
            <a:r>
              <a:rPr lang="en-US" altLang="zh-CN" sz="2000" dirty="0">
                <a:sym typeface="+mn-ea"/>
              </a:rPr>
              <a:t>ODME using GAMS</a:t>
            </a:r>
            <a:endParaRPr lang="en-US" altLang="zh-CN" sz="2000" dirty="0"/>
          </a:p>
          <a:p>
            <a:pPr lvl="1"/>
            <a:r>
              <a:rPr lang="en-US" altLang="zh-CN" sz="2000" dirty="0">
                <a:sym typeface="+mn-ea"/>
                <a:hlinkClick r:id="rId1"/>
              </a:rPr>
              <a:t>https </a:t>
            </a:r>
            <a:r>
              <a:rPr lang="en-US" altLang="zh-CN" sz="2000" dirty="0">
                <a:sym typeface="+mn-ea"/>
                <a:hlinkClick r:id="rId3"/>
              </a:rPr>
              <a:t>://github.com/xzhou99/ODME</a:t>
            </a:r>
            <a:endParaRPr lang="en-US" altLang="zh-CN" sz="2000" dirty="0">
              <a:hlinkClick r:id="rId3"/>
            </a:endParaRPr>
          </a:p>
          <a:p>
            <a:pPr marL="0" lvl="1">
              <a:buFont typeface="Arial" panose="020B0604020202020204" pitchFamily="34" charset="0"/>
              <a:buChar char="•"/>
            </a:pPr>
            <a:r>
              <a:rPr lang="en-US" altLang="zh-CN" sz="2000" dirty="0">
                <a:sym typeface="+mn-ea"/>
              </a:rPr>
              <a:t>Computational graph based demand estimation model using multiple data sources</a:t>
            </a:r>
            <a:endParaRPr lang="en-US" altLang="zh-CN" sz="2000" dirty="0"/>
          </a:p>
          <a:p>
            <a:pPr lvl="1"/>
            <a:r>
              <a:rPr lang="en-US" altLang="zh-CN" sz="2000" dirty="0">
                <a:sym typeface="+mn-ea"/>
                <a:hlinkClick r:id="rId4"/>
              </a:rPr>
              <a:t>https://github.com/xzhou99/TCGLite</a:t>
            </a:r>
            <a:endParaRPr lang="en-US" sz="2000" dirty="0"/>
          </a:p>
          <a:p>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5" name="Content Placeholder 4"/>
          <p:cNvPicPr>
            <a:picLocks noGrp="1" noChangeAspect="1"/>
          </p:cNvPicPr>
          <p:nvPr>
            <p:ph sz="half" idx="2"/>
          </p:nvPr>
        </p:nvPicPr>
        <p:blipFill>
          <a:blip r:embed="rId5"/>
          <a:stretch>
            <a:fillRect/>
          </a:stretch>
        </p:blipFill>
        <p:spPr>
          <a:xfrm>
            <a:off x="6217920" y="2225675"/>
            <a:ext cx="4937760" cy="2776220"/>
          </a:xfrm>
          <a:prstGeom prst="rect">
            <a:avLst/>
          </a:prstGeom>
          <a:ln>
            <a:solidFill>
              <a:schemeClr val="accent1"/>
            </a:solid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ym typeface="+mn-ea"/>
              </a:rPr>
              <a:t>1. Motivations</a:t>
            </a:r>
            <a:endParaRPr lang="en-US"/>
          </a:p>
        </p:txBody>
      </p:sp>
      <p:sp>
        <p:nvSpPr>
          <p:cNvPr id="3" name="Content Placeholder 2"/>
          <p:cNvSpPr>
            <a:spLocks noGrp="1"/>
          </p:cNvSpPr>
          <p:nvPr>
            <p:ph idx="1"/>
          </p:nvPr>
        </p:nvSpPr>
        <p:spPr/>
        <p:txBody>
          <a:bodyPr>
            <a:normAutofit lnSpcReduction="10000"/>
          </a:bodyPr>
          <a:p>
            <a:r>
              <a:rPr lang="en-US" b="1">
                <a:solidFill>
                  <a:srgbClr val="FF0000"/>
                </a:solidFill>
              </a:rPr>
              <a:t>Adopting open network standard of GMNS</a:t>
            </a:r>
            <a:endParaRPr lang="en-US" b="1">
              <a:solidFill>
                <a:srgbClr val="FF0000"/>
              </a:solidFill>
            </a:endParaRPr>
          </a:p>
          <a:p>
            <a:r>
              <a:rPr lang="en-US"/>
              <a:t>General Travel Network Format Specification is a product of Zephyr Foundation, which aims to advance the field through flexible and efficient support, education, guidance, encouragement, and incubation. Further details can be found in https://zephyrtransport.org/projects/2-network-standard-and-tools/</a:t>
            </a:r>
            <a:endParaRPr lang="en-US"/>
          </a:p>
          <a:p>
            <a:r>
              <a:rPr lang="en-US" b="1">
                <a:solidFill>
                  <a:srgbClr val="FF0000"/>
                </a:solidFill>
              </a:rPr>
              <a:t>Integrated graphic user interface and analysis package</a:t>
            </a:r>
            <a:endParaRPr lang="en-US" b="1">
              <a:solidFill>
                <a:srgbClr val="FF0000"/>
              </a:solidFill>
            </a:endParaRPr>
          </a:p>
          <a:p>
            <a:r>
              <a:rPr lang="en-US"/>
              <a:t>(1) Provide an open-source code base to enable transportation researchers and software developers to expand its range of capabilities to various traffic management application.</a:t>
            </a:r>
            <a:endParaRPr lang="en-US"/>
          </a:p>
          <a:p>
            <a:r>
              <a:rPr lang="en-US"/>
              <a:t>(2) Present results to other users by visualizing time-varying traffic flow dynamics and traveler route choice behavior in an integrated environment.</a:t>
            </a:r>
            <a:endParaRPr lang="en-US"/>
          </a:p>
          <a:p>
            <a:r>
              <a:rPr lang="en-US"/>
              <a:t>(3) Provide a free, educational tool for students to understand the complex decision-making process in transportation planning and optimization processes.</a:t>
            </a:r>
            <a:endParaRPr lang="en-US"/>
          </a:p>
        </p:txBody>
      </p:sp>
      <p:sp>
        <p:nvSpPr>
          <p:cNvPr id="4" name="Slide Number Placeholder 3"/>
          <p:cNvSpPr>
            <a:spLocks noGrp="1"/>
          </p:cNvSpPr>
          <p:nvPr>
            <p:ph type="sldNum" sz="quarter" idx="12"/>
          </p:nvPr>
        </p:nvSpPr>
        <p:spPr/>
        <p:txBody>
          <a:bodyPr/>
          <a:p>
            <a:fld id="{1E8E9CB2-2897-44F3-B96C-AE93A821D237}" type="slidenum">
              <a:rPr lang="en-US" smtClean="0"/>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2.4 City, Land Use and Urban Layout</a:t>
            </a:r>
            <a:endParaRPr lang="en-US"/>
          </a:p>
        </p:txBody>
      </p:sp>
      <p:sp>
        <p:nvSpPr>
          <p:cNvPr id="3" name="Content Placeholder 2"/>
          <p:cNvSpPr>
            <a:spLocks noGrp="1"/>
          </p:cNvSpPr>
          <p:nvPr>
            <p:ph sz="half" idx="1"/>
          </p:nvPr>
        </p:nvSpPr>
        <p:spPr>
          <a:xfrm>
            <a:off x="1097280" y="1845945"/>
            <a:ext cx="6838950" cy="4023360"/>
          </a:xfrm>
        </p:spPr>
        <p:txBody>
          <a:bodyPr/>
          <a:lstStyle/>
          <a:p>
            <a:r>
              <a:rPr lang="en-US"/>
              <a:t>https://github.com/xzhou99/Urban-Layout-QAP</a:t>
            </a:r>
            <a:endParaRPr lang="en-US"/>
          </a:p>
        </p:txBody>
      </p:sp>
      <p:sp>
        <p:nvSpPr>
          <p:cNvPr id="5" name="Slide Number Placeholder 4"/>
          <p:cNvSpPr>
            <a:spLocks noGrp="1"/>
          </p:cNvSpPr>
          <p:nvPr>
            <p:ph type="sldNum" sz="quarter" idx="12"/>
          </p:nvPr>
        </p:nvSpPr>
        <p:spPr/>
        <p:txBody>
          <a:bodyPr/>
          <a:lstStyle/>
          <a:p>
            <a:fld id="{1E8E9CB2-2897-44F3-B96C-AE93A821D237}" type="slidenum">
              <a:rPr lang="en-US" smtClean="0"/>
            </a:fld>
            <a:endParaRPr lang="en-US"/>
          </a:p>
        </p:txBody>
      </p:sp>
      <p:pic>
        <p:nvPicPr>
          <p:cNvPr id="6" name="Content Placeholder 5"/>
          <p:cNvPicPr>
            <a:picLocks noGrp="1" noChangeAspect="1"/>
          </p:cNvPicPr>
          <p:nvPr>
            <p:ph sz="half" idx="2"/>
          </p:nvPr>
        </p:nvPicPr>
        <p:blipFill>
          <a:blip r:embed="rId1"/>
          <a:stretch>
            <a:fillRect/>
          </a:stretch>
        </p:blipFill>
        <p:spPr>
          <a:xfrm>
            <a:off x="4081780" y="2261235"/>
            <a:ext cx="7073900" cy="367538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Connection 3: Traffic Stream Model and Dynamic Assignment </a:t>
            </a:r>
            <a:endParaRPr lang="en-US" dirty="0"/>
          </a:p>
        </p:txBody>
      </p:sp>
      <p:sp>
        <p:nvSpPr>
          <p:cNvPr id="11" name="Slide Number Placeholder 10"/>
          <p:cNvSpPr>
            <a:spLocks noGrp="1"/>
          </p:cNvSpPr>
          <p:nvPr>
            <p:ph type="sldNum" sz="quarter" idx="10"/>
          </p:nvPr>
        </p:nvSpPr>
        <p:spPr/>
        <p:txBody>
          <a:bodyPr/>
          <a:lstStyle/>
          <a:p>
            <a:pPr>
              <a:defRPr/>
            </a:pPr>
            <a:fld id="{AEDF7EB8-BA4A-44FB-BCF1-CE6115A42AEA}" type="slidenum">
              <a:rPr lang="en-US" smtClean="0"/>
            </a:fld>
            <a:endParaRPr lang="en-US" sz="1200">
              <a:solidFill>
                <a:schemeClr val="tx1"/>
              </a:solidFill>
            </a:endParaRPr>
          </a:p>
        </p:txBody>
      </p:sp>
      <p:sp>
        <p:nvSpPr>
          <p:cNvPr id="12" name="Rectangle 9"/>
          <p:cNvSpPr/>
          <p:nvPr/>
        </p:nvSpPr>
        <p:spPr>
          <a:xfrm>
            <a:off x="6464943" y="1737360"/>
            <a:ext cx="5165750" cy="452310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buFont typeface="Arial" panose="020B0604020202020204" pitchFamily="34" charset="0"/>
              <a:buChar char="•"/>
            </a:pPr>
            <a:r>
              <a:rPr lang="en-US" dirty="0"/>
              <a:t>Dynamic user equilibrium assignment method</a:t>
            </a:r>
            <a:endParaRPr lang="en-US" dirty="0"/>
          </a:p>
          <a:p>
            <a:pPr marL="252095" lvl="0">
              <a:buFont typeface="Arial" panose="020B0604020202020204" pitchFamily="34" charset="0"/>
              <a:buChar char="•"/>
            </a:pPr>
            <a:r>
              <a:rPr lang="en-US" altLang="zh-CN" dirty="0">
                <a:solidFill>
                  <a:prstClr val="black"/>
                </a:solidFill>
              </a:rPr>
              <a:t>Model queue spillback</a:t>
            </a:r>
            <a:endParaRPr lang="en-US" altLang="zh-CN" dirty="0">
              <a:solidFill>
                <a:prstClr val="black"/>
              </a:solidFill>
            </a:endParaRPr>
          </a:p>
          <a:p>
            <a:pPr marL="252095" lvl="0">
              <a:buFont typeface="Arial" panose="020B0604020202020204" pitchFamily="34" charset="0"/>
              <a:buChar char="•"/>
            </a:pPr>
            <a:r>
              <a:rPr lang="en-US" altLang="zh-CN" dirty="0">
                <a:solidFill>
                  <a:prstClr val="black"/>
                </a:solidFill>
              </a:rPr>
              <a:t>Consider traffic flow dynamics</a:t>
            </a:r>
            <a:endParaRPr lang="en-US" altLang="zh-CN" dirty="0">
              <a:solidFill>
                <a:prstClr val="black"/>
              </a:solidFill>
            </a:endParaRPr>
          </a:p>
          <a:p>
            <a:pPr>
              <a:buFont typeface="Arial" panose="020B0604020202020204" pitchFamily="34" charset="0"/>
              <a:buChar char="•"/>
            </a:pPr>
            <a:r>
              <a:rPr lang="en-US" altLang="zh-CN" dirty="0"/>
              <a:t>GAMS for dynamic traffic assignment</a:t>
            </a:r>
            <a:endParaRPr lang="en-US" altLang="zh-CN" dirty="0"/>
          </a:p>
          <a:p>
            <a:pPr lvl="1">
              <a:buFont typeface="Arial" panose="020B0604020202020204" pitchFamily="34" charset="0"/>
              <a:buChar char="•"/>
            </a:pPr>
            <a:r>
              <a:rPr lang="en-US" altLang="zh-CN" dirty="0"/>
              <a:t>https://github.com/xzhou99/learning-transportation/tree/master/GAMS_code%20-space-time-network/2%20traffic_assignment</a:t>
            </a:r>
            <a:endParaRPr lang="en-US" altLang="zh-CN" dirty="0"/>
          </a:p>
          <a:p>
            <a:pPr>
              <a:buFont typeface="Arial" panose="020B0604020202020204" pitchFamily="34" charset="0"/>
              <a:buChar char="•"/>
            </a:pPr>
            <a:r>
              <a:rPr lang="en-US" dirty="0" err="1"/>
              <a:t>DTA</a:t>
            </a:r>
            <a:r>
              <a:rPr lang="en-US" altLang="zh-CN" dirty="0" err="1"/>
              <a:t>Lite</a:t>
            </a:r>
            <a:r>
              <a:rPr lang="en-US" altLang="zh-CN" dirty="0"/>
              <a:t>/</a:t>
            </a:r>
            <a:r>
              <a:rPr lang="en-US" altLang="zh-CN" dirty="0" err="1"/>
              <a:t>STALite</a:t>
            </a:r>
            <a:endParaRPr lang="en-US" altLang="zh-CN" dirty="0"/>
          </a:p>
          <a:p>
            <a:pPr marL="288290">
              <a:buFont typeface="Arial" panose="020B0604020202020204" pitchFamily="34" charset="0"/>
              <a:buChar char="•"/>
            </a:pPr>
            <a:r>
              <a:rPr lang="en-US" altLang="zh-CN" dirty="0">
                <a:hlinkClick r:id="rId1"/>
              </a:rPr>
              <a:t>https:// </a:t>
            </a:r>
            <a:r>
              <a:rPr lang="en-US" altLang="zh-CN" dirty="0">
                <a:hlinkClick r:id="rId2"/>
              </a:rPr>
              <a:t>github.com/xzhou99/</a:t>
            </a:r>
            <a:r>
              <a:rPr lang="en-US" altLang="zh-CN" dirty="0" err="1">
                <a:hlinkClick r:id="rId2"/>
              </a:rPr>
              <a:t>DTALite</a:t>
            </a:r>
            <a:r>
              <a:rPr lang="en-US" altLang="zh-CN" dirty="0">
                <a:hlinkClick r:id="rId2"/>
              </a:rPr>
              <a:t>-python</a:t>
            </a:r>
            <a:endParaRPr lang="en-US" altLang="zh-CN" dirty="0"/>
          </a:p>
          <a:p>
            <a:pPr marL="288290">
              <a:buFont typeface="Arial" panose="020B0604020202020204" pitchFamily="34" charset="0"/>
              <a:buChar char="•"/>
            </a:pPr>
            <a:r>
              <a:rPr lang="en-US" altLang="zh-CN" dirty="0">
                <a:hlinkClick r:id="rId1"/>
              </a:rPr>
              <a:t>https://github.com/xzhou99/stalite-dtalite_software_release</a:t>
            </a:r>
            <a:endParaRPr lang="en-US" altLang="zh-CN" dirty="0"/>
          </a:p>
          <a:p>
            <a:pPr marL="288290">
              <a:buFont typeface="Arial" panose="020B0604020202020204" pitchFamily="34" charset="0"/>
              <a:buChar char="•"/>
            </a:pPr>
            <a:r>
              <a:rPr lang="en-US" dirty="0"/>
              <a:t>Learning document</a:t>
            </a:r>
            <a:endParaRPr lang="en-US" dirty="0"/>
          </a:p>
          <a:p>
            <a:pPr marL="288290">
              <a:buFont typeface="Arial" panose="020B0604020202020204" pitchFamily="34" charset="0"/>
              <a:buChar char="•"/>
            </a:pPr>
            <a:r>
              <a:rPr lang="en-US" dirty="0"/>
              <a:t>https://github.com/xzhou99/stalite-dtalite_software_release/tree/gh-pages/learning_document/3_dynamic_user_equilibrum_and_traffic_bottleneck</a:t>
            </a:r>
            <a:endParaRPr lang="en-US" dirty="0"/>
          </a:p>
        </p:txBody>
      </p:sp>
      <p:graphicFrame>
        <p:nvGraphicFramePr>
          <p:cNvPr id="13" name="Diagram 6"/>
          <p:cNvGraphicFramePr/>
          <p:nvPr/>
        </p:nvGraphicFramePr>
        <p:xfrm>
          <a:off x="676909" y="2051332"/>
          <a:ext cx="5785283" cy="41289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4" name="Straight Arrow Connector 17"/>
          <p:cNvCxnSpPr/>
          <p:nvPr/>
        </p:nvCxnSpPr>
        <p:spPr bwMode="auto">
          <a:xfrm flipH="1" flipV="1">
            <a:off x="2685856" y="3476378"/>
            <a:ext cx="439387" cy="296885"/>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5" name="Straight Arrow Connector 20"/>
          <p:cNvCxnSpPr/>
          <p:nvPr/>
        </p:nvCxnSpPr>
        <p:spPr bwMode="auto">
          <a:xfrm flipH="1" flipV="1">
            <a:off x="3540879" y="3036991"/>
            <a:ext cx="21773" cy="55616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6" name="Straight Arrow Connector 22"/>
          <p:cNvCxnSpPr/>
          <p:nvPr/>
        </p:nvCxnSpPr>
        <p:spPr bwMode="auto">
          <a:xfrm flipH="1">
            <a:off x="2638356" y="4367027"/>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7" name="Straight Arrow Connector 25"/>
          <p:cNvCxnSpPr/>
          <p:nvPr/>
        </p:nvCxnSpPr>
        <p:spPr bwMode="auto">
          <a:xfrm flipH="1">
            <a:off x="3540880" y="4568908"/>
            <a:ext cx="11874" cy="67689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9" name="Straight Arrow Connector 28"/>
          <p:cNvCxnSpPr/>
          <p:nvPr/>
        </p:nvCxnSpPr>
        <p:spPr bwMode="auto">
          <a:xfrm flipH="1">
            <a:off x="3954538" y="3545651"/>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0" name="Straight Arrow Connector 30"/>
          <p:cNvCxnSpPr/>
          <p:nvPr/>
        </p:nvCxnSpPr>
        <p:spPr bwMode="auto">
          <a:xfrm flipH="1" flipV="1">
            <a:off x="4027767" y="4343277"/>
            <a:ext cx="508661" cy="247402"/>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3.1 Traffic flow modeling </a:t>
            </a:r>
            <a:endParaRPr lang="en-US" dirty="0"/>
          </a:p>
        </p:txBody>
      </p:sp>
      <p:sp>
        <p:nvSpPr>
          <p:cNvPr id="3" name="Content Placeholder 2"/>
          <p:cNvSpPr>
            <a:spLocks noGrp="1"/>
          </p:cNvSpPr>
          <p:nvPr>
            <p:ph sz="half" idx="1"/>
          </p:nvPr>
        </p:nvSpPr>
        <p:spPr/>
        <p:txBody>
          <a:bodyPr>
            <a:normAutofit/>
          </a:bodyPr>
          <a:lstStyle/>
          <a:p>
            <a:r>
              <a:rPr lang="en-US"/>
              <a:t>https://github.com/xzhou99/stalite-dtalite_software_release/tree/gh-pages/learning_document/3_dynamic_user_equilibrum_and_traffic_bottleneck</a:t>
            </a:r>
            <a:endParaRPr lang="en-US"/>
          </a:p>
          <a:p>
            <a:pPr marL="457200" indent="-457200">
              <a:buAutoNum type="arabicPeriod"/>
            </a:pPr>
            <a:r>
              <a:rPr lang="en-US" sz="2000" dirty="0">
                <a:sym typeface="+mn-ea"/>
              </a:rPr>
              <a:t>BPR travel time functions</a:t>
            </a:r>
            <a:endParaRPr lang="en-US" sz="2000" dirty="0"/>
          </a:p>
          <a:p>
            <a:pPr marL="457200" indent="-457200">
              <a:buAutoNum type="arabicPeriod"/>
            </a:pPr>
            <a:r>
              <a:rPr lang="en-US" sz="2000" dirty="0">
                <a:sym typeface="+mn-ea"/>
              </a:rPr>
              <a:t>Point queue (relaxed storage constraints)</a:t>
            </a:r>
            <a:endParaRPr lang="en-US" sz="2000" dirty="0"/>
          </a:p>
          <a:p>
            <a:pPr marL="457200" indent="-457200">
              <a:buAutoNum type="arabicPeriod"/>
            </a:pPr>
            <a:r>
              <a:rPr lang="en-US" sz="2000" dirty="0">
                <a:sym typeface="+mn-ea"/>
              </a:rPr>
              <a:t>Spatial queue (similar to DYNASMART-P/</a:t>
            </a:r>
            <a:r>
              <a:rPr lang="en-US" sz="2000" dirty="0" err="1">
                <a:sym typeface="+mn-ea"/>
              </a:rPr>
              <a:t>Dynus</a:t>
            </a:r>
            <a:r>
              <a:rPr lang="en-US" sz="2000" dirty="0">
                <a:sym typeface="+mn-ea"/>
              </a:rPr>
              <a:t>-T model)</a:t>
            </a:r>
            <a:endParaRPr lang="en-US" sz="2000" dirty="0"/>
          </a:p>
          <a:p>
            <a:pPr marL="457200" indent="-457200">
              <a:buAutoNum type="arabicPeriod"/>
            </a:pPr>
            <a:r>
              <a:rPr lang="en-US" sz="2000" dirty="0">
                <a:sym typeface="+mn-ea"/>
              </a:rPr>
              <a:t>Newell’s model (similar to Cell Transmission Model)</a:t>
            </a:r>
            <a:endParaRPr lang="en-US" sz="2000" dirty="0"/>
          </a:p>
          <a:p>
            <a:pPr marL="201295" lvl="1" indent="0">
              <a:buNone/>
            </a:pPr>
            <a:r>
              <a:rPr lang="en-US" sz="2000" dirty="0">
                <a:sym typeface="+mn-ea"/>
              </a:rPr>
              <a:t>	Shockwave propagation</a:t>
            </a:r>
            <a:endParaRPr lang="en-US" sz="2000" dirty="0"/>
          </a:p>
          <a:p>
            <a:pPr marL="457200" indent="-457200"/>
            <a:endParaRPr lang="en-US"/>
          </a:p>
          <a:p>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5" name="Content Placeholder 4"/>
          <p:cNvPicPr>
            <a:picLocks noGrp="1" noChangeAspect="1"/>
          </p:cNvPicPr>
          <p:nvPr>
            <p:ph sz="half" idx="2"/>
          </p:nvPr>
        </p:nvPicPr>
        <p:blipFill>
          <a:blip r:embed="rId1"/>
          <a:stretch>
            <a:fillRect/>
          </a:stretch>
        </p:blipFill>
        <p:spPr>
          <a:xfrm>
            <a:off x="6126480" y="2767965"/>
            <a:ext cx="6029325" cy="26612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3.2 Understand Traffic Simulation</a:t>
            </a:r>
            <a:endParaRPr lang="en-US" dirty="0"/>
          </a:p>
        </p:txBody>
      </p:sp>
      <p:graphicFrame>
        <p:nvGraphicFramePr>
          <p:cNvPr id="4" name="Object 3"/>
          <p:cNvGraphicFramePr>
            <a:graphicFrameLocks noChangeAspect="1"/>
          </p:cNvGraphicFramePr>
          <p:nvPr/>
        </p:nvGraphicFramePr>
        <p:xfrm>
          <a:off x="1812925" y="1946676"/>
          <a:ext cx="8566150" cy="4301724"/>
        </p:xfrm>
        <a:graphic>
          <a:graphicData uri="http://schemas.openxmlformats.org/presentationml/2006/ole">
            <mc:AlternateContent xmlns:mc="http://schemas.openxmlformats.org/markup-compatibility/2006">
              <mc:Choice xmlns:v="urn:schemas-microsoft-com:vml" Requires="v">
                <p:oleObj spid="_x0000_s61472" name="Visio" r:id="rId1" imgW="11785600" imgH="5880100" progId="Visio.Drawing.11">
                  <p:embed/>
                </p:oleObj>
              </mc:Choice>
              <mc:Fallback>
                <p:oleObj name="Visio" r:id="rId1" imgW="11785600" imgH="5880100" progId="Visio.Drawing.11">
                  <p:embed/>
                  <p:pic>
                    <p:nvPicPr>
                      <p:cNvPr id="0" name="Picture 614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925" y="1946676"/>
                        <a:ext cx="8566150" cy="43017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3.3 Understand dynamic traffic equilibrium</a:t>
            </a:r>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62470" name="Picture 6" descr="https://lh6.googleusercontent.com/ZF_AgD0x0Rt_Uc9LhT8Gy0iDLC_N6noY-yTR_Pt_-Ab8HrD3lA8mb0GGB_zBlfGX6vHouEgEGTLX_k9DTOqctGzi0Skq7FdMSaPiHEpSnHiJJD0iDNOg7_xWJzdX8zMXaC1RnQ"/>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8316" y="2332881"/>
            <a:ext cx="3399091" cy="27427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lh6.googleusercontent.com/UabkYSYKYzIC4KuryR4Rjwz-xtM8nKqxdhOvUkhSN-aE7YIC0hZxFE5pVe7kOUKROc4ia6gG7tcle4NBl0PpUd7y-yhYz7oswyP1Og4WvVL22FFcAKX7_dveW9FpAZ2qYAZUngQ"/>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51145" y="3216275"/>
            <a:ext cx="5288280" cy="1859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3.4  Public Transportation Mobility Simulation for Bridging Multi-agent Simulation</a:t>
            </a:r>
            <a:br>
              <a:rPr lang="en-US"/>
            </a:br>
            <a:r>
              <a:rPr lang="en-US"/>
              <a:t>and Optimization</a:t>
            </a:r>
            <a:endParaRPr lang="en-US"/>
          </a:p>
        </p:txBody>
      </p:sp>
      <p:sp>
        <p:nvSpPr>
          <p:cNvPr id="3" name="Content Placeholder 2"/>
          <p:cNvSpPr>
            <a:spLocks noGrp="1"/>
          </p:cNvSpPr>
          <p:nvPr>
            <p:ph sz="half" idx="1"/>
          </p:nvPr>
        </p:nvSpPr>
        <p:spPr/>
        <p:txBody>
          <a:bodyPr/>
          <a:lstStyle/>
          <a:p>
            <a:r>
              <a:rPr lang="en-US"/>
              <a:t>https://github.com/xzhou99/DTALite-S</a:t>
            </a:r>
            <a:endParaRPr lang="en-US"/>
          </a:p>
          <a:p>
            <a:r>
              <a:rPr lang="en-US"/>
              <a:t>https://link.springer.com/article/10.1007/s40864-018-0100-x</a:t>
            </a:r>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5" name="Content Placeholder 4"/>
          <p:cNvPicPr>
            <a:picLocks noGrp="1" noChangeAspect="1"/>
          </p:cNvPicPr>
          <p:nvPr>
            <p:ph sz="half" idx="2"/>
          </p:nvPr>
        </p:nvPicPr>
        <p:blipFill>
          <a:blip r:embed="rId1"/>
          <a:stretch>
            <a:fillRect/>
          </a:stretch>
        </p:blipFill>
        <p:spPr>
          <a:xfrm>
            <a:off x="5791200" y="2813050"/>
            <a:ext cx="6193155" cy="2089150"/>
          </a:xfrm>
          <a:prstGeom prst="rect">
            <a:avLst/>
          </a:prstGeom>
        </p:spPr>
      </p:pic>
      <p:pic>
        <p:nvPicPr>
          <p:cNvPr id="6" name="Picture 5"/>
          <p:cNvPicPr>
            <a:picLocks noChangeAspect="1"/>
          </p:cNvPicPr>
          <p:nvPr/>
        </p:nvPicPr>
        <p:blipFill>
          <a:blip r:embed="rId2"/>
          <a:stretch>
            <a:fillRect/>
          </a:stretch>
        </p:blipFill>
        <p:spPr>
          <a:xfrm>
            <a:off x="654685" y="3146425"/>
            <a:ext cx="4983480" cy="292608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Connection 4: </a:t>
            </a:r>
            <a:r>
              <a:rPr lang="en-US" dirty="0" err="1"/>
              <a:t>Microsimulation</a:t>
            </a:r>
            <a:r>
              <a:rPr lang="en-US" dirty="0"/>
              <a:t> Models</a:t>
            </a:r>
            <a:endParaRPr lang="en-US" dirty="0"/>
          </a:p>
        </p:txBody>
      </p:sp>
      <p:sp>
        <p:nvSpPr>
          <p:cNvPr id="11" name="Slide Number Placeholder 10"/>
          <p:cNvSpPr>
            <a:spLocks noGrp="1"/>
          </p:cNvSpPr>
          <p:nvPr>
            <p:ph type="sldNum" sz="quarter" idx="10"/>
          </p:nvPr>
        </p:nvSpPr>
        <p:spPr/>
        <p:txBody>
          <a:bodyPr/>
          <a:lstStyle/>
          <a:p>
            <a:pPr>
              <a:defRPr/>
            </a:pPr>
            <a:fld id="{AEDF7EB8-BA4A-44FB-BCF1-CE6115A42AEA}" type="slidenum">
              <a:rPr lang="en-US" smtClean="0"/>
            </a:fld>
            <a:endParaRPr lang="en-US" sz="1200">
              <a:solidFill>
                <a:schemeClr val="tx1"/>
              </a:solidFill>
            </a:endParaRPr>
          </a:p>
        </p:txBody>
      </p:sp>
      <p:sp>
        <p:nvSpPr>
          <p:cNvPr id="12" name="Rectangle 9"/>
          <p:cNvSpPr/>
          <p:nvPr/>
        </p:nvSpPr>
        <p:spPr>
          <a:xfrm>
            <a:off x="6879736" y="2192557"/>
            <a:ext cx="4185920" cy="258445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252095" lvl="0">
              <a:buFont typeface="Arial" panose="020B0604020202020204" pitchFamily="34" charset="0"/>
              <a:buChar char="•"/>
            </a:pPr>
            <a:r>
              <a:rPr lang="en-US" altLang="zh-CN" dirty="0">
                <a:solidFill>
                  <a:schemeClr val="accent1"/>
                </a:solidFill>
              </a:rPr>
              <a:t>https://github.com/xzhou99/NeXTA_4_NGSIM_Trajectory_Visualization</a:t>
            </a:r>
            <a:endParaRPr lang="en-US" altLang="zh-CN" dirty="0">
              <a:solidFill>
                <a:schemeClr val="accent1"/>
              </a:solidFill>
            </a:endParaRPr>
          </a:p>
          <a:p>
            <a:pPr marL="252095" lvl="0">
              <a:buFont typeface="Arial" panose="020B0604020202020204" pitchFamily="34" charset="0"/>
              <a:buChar char="•"/>
            </a:pPr>
            <a:endParaRPr lang="en-US" altLang="zh-CN" dirty="0">
              <a:solidFill>
                <a:schemeClr val="accent1"/>
              </a:solidFill>
            </a:endParaRPr>
          </a:p>
          <a:p>
            <a:pPr marL="285750" indent="-285750">
              <a:buFont typeface="Arial" panose="020B0604020202020204" pitchFamily="34" charset="0"/>
              <a:buChar char="•"/>
            </a:pPr>
            <a:r>
              <a:rPr lang="en-US" altLang="zh-CN" dirty="0"/>
              <a:t>Multi-resolution network convertoer: Ocean</a:t>
            </a:r>
            <a:endParaRPr lang="en-US" altLang="zh-CN" dirty="0"/>
          </a:p>
          <a:p>
            <a:pPr marL="252095"/>
            <a:r>
              <a:rPr lang="en-US" altLang="zh-CN" dirty="0">
                <a:hlinkClick r:id="rId1"/>
              </a:rPr>
              <a:t>https://github.com/jiawei92/Ocean</a:t>
            </a:r>
            <a:endParaRPr lang="en-US" altLang="zh-CN" dirty="0"/>
          </a:p>
          <a:p>
            <a:endParaRPr lang="en-US" dirty="0"/>
          </a:p>
          <a:p>
            <a:pPr marL="285750" indent="-285750">
              <a:buFont typeface="Arial" panose="020B0604020202020204" pitchFamily="34" charset="0"/>
              <a:buChar char="•"/>
            </a:pPr>
            <a:r>
              <a:rPr lang="en-US" dirty="0" err="1"/>
              <a:t>CAVLite</a:t>
            </a:r>
            <a:endParaRPr lang="en-US" dirty="0"/>
          </a:p>
          <a:p>
            <a:r>
              <a:rPr lang="en-US" altLang="zh-CN" dirty="0">
                <a:hlinkClick r:id="rId2"/>
              </a:rPr>
              <a:t>https://github.com/jiawei92/CAVLite</a:t>
            </a:r>
            <a:endParaRPr lang="en-US" dirty="0"/>
          </a:p>
        </p:txBody>
      </p:sp>
      <p:graphicFrame>
        <p:nvGraphicFramePr>
          <p:cNvPr id="13" name="Diagram 6"/>
          <p:cNvGraphicFramePr/>
          <p:nvPr/>
        </p:nvGraphicFramePr>
        <p:xfrm>
          <a:off x="676909" y="2051332"/>
          <a:ext cx="5785283" cy="41289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4" name="Straight Arrow Connector 17"/>
          <p:cNvCxnSpPr/>
          <p:nvPr/>
        </p:nvCxnSpPr>
        <p:spPr bwMode="auto">
          <a:xfrm flipH="1" flipV="1">
            <a:off x="2685856" y="3476378"/>
            <a:ext cx="439387" cy="296885"/>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5" name="Straight Arrow Connector 20"/>
          <p:cNvCxnSpPr/>
          <p:nvPr/>
        </p:nvCxnSpPr>
        <p:spPr bwMode="auto">
          <a:xfrm flipH="1" flipV="1">
            <a:off x="3540879" y="3036991"/>
            <a:ext cx="21773" cy="55616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6" name="Straight Arrow Connector 22"/>
          <p:cNvCxnSpPr/>
          <p:nvPr/>
        </p:nvCxnSpPr>
        <p:spPr bwMode="auto">
          <a:xfrm flipH="1">
            <a:off x="2638356" y="4367027"/>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7" name="Straight Arrow Connector 25"/>
          <p:cNvCxnSpPr/>
          <p:nvPr/>
        </p:nvCxnSpPr>
        <p:spPr bwMode="auto">
          <a:xfrm flipH="1">
            <a:off x="3540880" y="4568908"/>
            <a:ext cx="11874" cy="67689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9" name="Straight Arrow Connector 28"/>
          <p:cNvCxnSpPr/>
          <p:nvPr/>
        </p:nvCxnSpPr>
        <p:spPr bwMode="auto">
          <a:xfrm flipH="1">
            <a:off x="3954538" y="3545651"/>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0" name="Straight Arrow Connector 30"/>
          <p:cNvCxnSpPr/>
          <p:nvPr/>
        </p:nvCxnSpPr>
        <p:spPr bwMode="auto">
          <a:xfrm flipH="1" flipV="1">
            <a:off x="4027767" y="4343277"/>
            <a:ext cx="508661" cy="247402"/>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4.1 Understand driving behavior</a:t>
            </a:r>
            <a:endParaRPr lang="en-US"/>
          </a:p>
        </p:txBody>
      </p:sp>
      <p:sp>
        <p:nvSpPr>
          <p:cNvPr id="3" name="Content Placeholder 2"/>
          <p:cNvSpPr>
            <a:spLocks noGrp="1"/>
          </p:cNvSpPr>
          <p:nvPr>
            <p:ph idx="1"/>
          </p:nvPr>
        </p:nvSpPr>
        <p:spPr/>
        <p:txBody>
          <a:bodyPr/>
          <a:lstStyle/>
          <a:p>
            <a:pPr>
              <a:buFont typeface="Arial" panose="020B0604020202020204" pitchFamily="34" charset="0"/>
              <a:buChar char="•"/>
            </a:pPr>
            <a:r>
              <a:rPr lang="en-US" altLang="zh-CN" dirty="0">
                <a:sym typeface="+mn-ea"/>
              </a:rPr>
              <a:t>Underststand microscopic </a:t>
            </a:r>
            <a:r>
              <a:rPr lang="en-US" altLang="zh-CN" dirty="0">
                <a:solidFill>
                  <a:prstClr val="black"/>
                </a:solidFill>
                <a:sym typeface="+mn-ea"/>
              </a:rPr>
              <a:t>car following </a:t>
            </a:r>
            <a:r>
              <a:rPr lang="en-US" altLang="zh-CN" dirty="0">
                <a:sym typeface="+mn-ea"/>
              </a:rPr>
              <a:t>model </a:t>
            </a:r>
            <a:endParaRPr lang="en-US" altLang="zh-CN" dirty="0">
              <a:sym typeface="+mn-ea"/>
            </a:endParaRPr>
          </a:p>
          <a:p>
            <a:pPr marL="252095" lvl="0">
              <a:buFont typeface="Arial" panose="020B0604020202020204" pitchFamily="34" charset="0"/>
              <a:buChar char="•"/>
            </a:pPr>
            <a:r>
              <a:rPr lang="en-US" altLang="zh-CN" dirty="0">
                <a:solidFill>
                  <a:schemeClr val="accent1"/>
                </a:solidFill>
                <a:sym typeface="+mn-ea"/>
              </a:rPr>
              <a:t>https://github.com/xzhou99/DTW_Vehicle_Trajectory_Data</a:t>
            </a:r>
            <a:endParaRPr lang="en-US" altLang="zh-CN" dirty="0">
              <a:solidFill>
                <a:schemeClr val="accent1"/>
              </a:solidFill>
            </a:endParaRPr>
          </a:p>
          <a:p>
            <a:pPr marL="252095" lvl="0">
              <a:buFont typeface="Arial" panose="020B0604020202020204" pitchFamily="34" charset="0"/>
              <a:buChar char="•"/>
            </a:pPr>
            <a:r>
              <a:rPr lang="en-US" altLang="zh-CN" dirty="0">
                <a:solidFill>
                  <a:schemeClr val="accent1"/>
                </a:solidFill>
                <a:sym typeface="+mn-ea"/>
              </a:rPr>
              <a:t>https://github.com/xzhou99/Basic_DTW_Matlab</a:t>
            </a:r>
            <a:endParaRPr lang="en-US" altLang="zh-CN" dirty="0">
              <a:solidFill>
                <a:schemeClr val="accent1"/>
              </a:solidFill>
            </a:endParaRPr>
          </a:p>
          <a:p>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6" name="Picture 2"/>
          <p:cNvPicPr>
            <a:picLocks noChangeAspect="1" noChangeArrowheads="1"/>
          </p:cNvPicPr>
          <p:nvPr/>
        </p:nvPicPr>
        <p:blipFill>
          <a:blip r:embed="rId1" cstate="print"/>
          <a:srcRect/>
          <a:stretch>
            <a:fillRect/>
          </a:stretch>
        </p:blipFill>
        <p:spPr bwMode="auto">
          <a:xfrm>
            <a:off x="1772920" y="3252470"/>
            <a:ext cx="2647950" cy="2526665"/>
          </a:xfrm>
          <a:prstGeom prst="rect">
            <a:avLst/>
          </a:prstGeom>
          <a:noFill/>
          <a:ln w="9525">
            <a:noFill/>
            <a:miter lim="800000"/>
            <a:headEnd/>
            <a:tailEnd/>
          </a:ln>
        </p:spPr>
      </p:pic>
      <p:pic>
        <p:nvPicPr>
          <p:cNvPr id="9" name="Picture 4" descr="Time distance.jpg"/>
          <p:cNvPicPr>
            <a:picLocks noChangeAspect="1" noChangeArrowheads="1"/>
          </p:cNvPicPr>
          <p:nvPr/>
        </p:nvPicPr>
        <p:blipFill>
          <a:blip r:embed="rId2" cstate="print"/>
          <a:srcRect/>
          <a:stretch>
            <a:fillRect/>
          </a:stretch>
        </p:blipFill>
        <p:spPr bwMode="auto">
          <a:xfrm>
            <a:off x="6231255" y="2927350"/>
            <a:ext cx="2282825" cy="1765935"/>
          </a:xfrm>
          <a:prstGeom prst="rect">
            <a:avLst/>
          </a:prstGeom>
          <a:noFill/>
        </p:spPr>
      </p:pic>
      <p:sp>
        <p:nvSpPr>
          <p:cNvPr id="10" name="Rectangle 9"/>
          <p:cNvSpPr/>
          <p:nvPr/>
        </p:nvSpPr>
        <p:spPr>
          <a:xfrm>
            <a:off x="6231255" y="4850765"/>
            <a:ext cx="2748280" cy="1198880"/>
          </a:xfrm>
          <a:prstGeom prst="rect">
            <a:avLst/>
          </a:prstGeom>
        </p:spPr>
        <p:txBody>
          <a:bodyPr wrap="square">
            <a:spAutoFit/>
          </a:bodyPr>
          <a:lstStyle/>
          <a:p>
            <a:r>
              <a:rPr lang="en-US" dirty="0"/>
              <a:t>Reaction distance/spacing </a:t>
            </a:r>
            <a:r>
              <a:rPr lang="en-US" i="1" dirty="0"/>
              <a:t>δ</a:t>
            </a:r>
            <a:r>
              <a:rPr lang="en-US" dirty="0"/>
              <a:t> </a:t>
            </a:r>
            <a:endParaRPr lang="en-US" dirty="0"/>
          </a:p>
          <a:p>
            <a:r>
              <a:rPr lang="en-US" dirty="0"/>
              <a:t>Reaction time lag </a:t>
            </a:r>
            <a:r>
              <a:rPr lang="en-US" i="1" dirty="0"/>
              <a:t>τ</a:t>
            </a:r>
            <a:endParaRPr lang="en-US" i="1" dirty="0"/>
          </a:p>
          <a:p>
            <a:r>
              <a:rPr lang="en-US" i="1" dirty="0"/>
              <a:t>W = δ/ τ</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800000"/>
                </a:solidFill>
                <a:sym typeface="+mn-ea"/>
              </a:rPr>
              <a:t>4.2 Building multi-resolution networks</a:t>
            </a:r>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sp>
        <p:nvSpPr>
          <p:cNvPr id="6" name="Text Box 5"/>
          <p:cNvSpPr txBox="1"/>
          <p:nvPr/>
        </p:nvSpPr>
        <p:spPr>
          <a:xfrm>
            <a:off x="1531620" y="1828165"/>
            <a:ext cx="3484245" cy="368300"/>
          </a:xfrm>
          <a:prstGeom prst="rect">
            <a:avLst/>
          </a:prstGeom>
          <a:noFill/>
        </p:spPr>
        <p:txBody>
          <a:bodyPr wrap="none" rtlCol="0" anchor="t">
            <a:spAutoFit/>
          </a:bodyPr>
          <a:lstStyle/>
          <a:p>
            <a:r>
              <a:rPr lang="en-US" altLang="zh-CN" dirty="0">
                <a:sym typeface="+mn-ea"/>
              </a:rPr>
              <a:t>https://github.com/jiawei92/Ocean</a:t>
            </a:r>
            <a:endParaRPr lang="en-US"/>
          </a:p>
        </p:txBody>
      </p:sp>
      <p:pic>
        <p:nvPicPr>
          <p:cNvPr id="8" name="Content Placeholder 7"/>
          <p:cNvPicPr>
            <a:picLocks noGrp="1" noChangeAspect="1"/>
          </p:cNvPicPr>
          <p:nvPr>
            <p:ph idx="1"/>
          </p:nvPr>
        </p:nvPicPr>
        <p:blipFill>
          <a:blip r:embed="rId1"/>
          <a:stretch>
            <a:fillRect/>
          </a:stretch>
        </p:blipFill>
        <p:spPr>
          <a:xfrm>
            <a:off x="1531620" y="2196465"/>
            <a:ext cx="6819900" cy="379476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800000"/>
                </a:solidFill>
                <a:sym typeface="+mn-ea"/>
              </a:rPr>
              <a:t>4.3 Modeling Signal Control Logic</a:t>
            </a:r>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26" name="Picture 2" descr="Image result for traffic lights"/>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194610" y="2327740"/>
            <a:ext cx="2962124" cy="296212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2"/>
          <a:stretch>
            <a:fillRect/>
          </a:stretch>
        </p:blipFill>
        <p:spPr>
          <a:xfrm>
            <a:off x="1477554" y="2318418"/>
            <a:ext cx="5606786" cy="307875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Motivations</a:t>
            </a:r>
            <a:endParaRPr lang="en-US" dirty="0"/>
          </a:p>
        </p:txBody>
      </p:sp>
      <p:sp>
        <p:nvSpPr>
          <p:cNvPr id="3" name="Content Placeholder 2"/>
          <p:cNvSpPr>
            <a:spLocks noGrp="1"/>
          </p:cNvSpPr>
          <p:nvPr>
            <p:ph idx="1"/>
          </p:nvPr>
        </p:nvSpPr>
        <p:spPr>
          <a:xfrm>
            <a:off x="1524000" y="2087217"/>
            <a:ext cx="4648200" cy="4038947"/>
          </a:xfrm>
        </p:spPr>
        <p:txBody>
          <a:bodyPr>
            <a:normAutofit/>
          </a:bodyPr>
          <a:lstStyle/>
          <a:p>
            <a:pPr marL="342900" lvl="1" indent="-342900">
              <a:buFont typeface="Arial" panose="020B0604020202020204" pitchFamily="34" charset="0"/>
              <a:buChar char="•"/>
            </a:pPr>
            <a:r>
              <a:rPr lang="en-US" dirty="0"/>
              <a:t>Existing technical barriers: (based on DTA user survey, </a:t>
            </a:r>
            <a:r>
              <a:rPr lang="en-US" sz="2000" dirty="0"/>
              <a:t>TRB network modeling committee, 2009</a:t>
            </a:r>
            <a:r>
              <a:rPr lang="en-US" dirty="0"/>
              <a:t>)</a:t>
            </a:r>
            <a:endParaRPr lang="en-US" dirty="0"/>
          </a:p>
          <a:p>
            <a:pPr lvl="2"/>
            <a:r>
              <a:rPr lang="en-US" dirty="0"/>
              <a:t>Require </a:t>
            </a:r>
            <a:r>
              <a:rPr lang="en-US" dirty="0">
                <a:solidFill>
                  <a:srgbClr val="FF0000"/>
                </a:solidFill>
              </a:rPr>
              <a:t>too many input data</a:t>
            </a:r>
            <a:r>
              <a:rPr lang="en-US" dirty="0"/>
              <a:t>: 47%</a:t>
            </a:r>
            <a:endParaRPr lang="en-US" dirty="0"/>
          </a:p>
          <a:p>
            <a:pPr lvl="2"/>
            <a:endParaRPr lang="en-US" dirty="0"/>
          </a:p>
          <a:p>
            <a:pPr lvl="2"/>
            <a:r>
              <a:rPr lang="en-US" dirty="0"/>
              <a:t>Take </a:t>
            </a:r>
            <a:r>
              <a:rPr lang="en-US" dirty="0">
                <a:solidFill>
                  <a:srgbClr val="FF0000"/>
                </a:solidFill>
              </a:rPr>
              <a:t>too long </a:t>
            </a:r>
            <a:r>
              <a:rPr lang="en-US" dirty="0"/>
              <a:t>to run: 35%</a:t>
            </a:r>
            <a:endParaRPr lang="en-US" dirty="0"/>
          </a:p>
          <a:p>
            <a:pPr lvl="2"/>
            <a:endParaRPr lang="en-US" dirty="0"/>
          </a:p>
          <a:p>
            <a:pPr lvl="2"/>
            <a:endParaRPr lang="en-US" dirty="0">
              <a:solidFill>
                <a:srgbClr val="FF0000"/>
              </a:solidFill>
            </a:endParaRPr>
          </a:p>
          <a:p>
            <a:pPr lvl="2"/>
            <a:r>
              <a:rPr lang="en-US" dirty="0">
                <a:solidFill>
                  <a:srgbClr val="FF0000"/>
                </a:solidFill>
              </a:rPr>
              <a:t>Model is unclear</a:t>
            </a:r>
            <a:r>
              <a:rPr lang="en-US" dirty="0"/>
              <a:t>: 35%</a:t>
            </a:r>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p:txBody>
      </p:sp>
      <p:sp>
        <p:nvSpPr>
          <p:cNvPr id="4" name="Slide Number Placeholder 3"/>
          <p:cNvSpPr>
            <a:spLocks noGrp="1"/>
          </p:cNvSpPr>
          <p:nvPr>
            <p:ph type="sldNum" sz="quarter" idx="12"/>
          </p:nvPr>
        </p:nvSpPr>
        <p:spPr/>
        <p:txBody>
          <a:bodyPr/>
          <a:lstStyle/>
          <a:p>
            <a:fld id="{BAF7A419-B3C9-46E8-BEAC-1F7281603BD6}" type="slidenum">
              <a:rPr lang="en-US" smtClean="0"/>
            </a:fld>
            <a:endParaRPr lang="en-US"/>
          </a:p>
        </p:txBody>
      </p:sp>
      <p:sp>
        <p:nvSpPr>
          <p:cNvPr id="5" name="Content Placeholder 2"/>
          <p:cNvSpPr txBox="1"/>
          <p:nvPr/>
        </p:nvSpPr>
        <p:spPr>
          <a:xfrm>
            <a:off x="5867400" y="1600201"/>
            <a:ext cx="4114800" cy="4525963"/>
          </a:xfrm>
          <a:prstGeom prst="rect">
            <a:avLst/>
          </a:prstGeom>
        </p:spPr>
        <p:txBody>
          <a:bodyPr vert="horz" lIns="91440" tIns="45720" rIns="91440" bIns="45720" rtlCol="0">
            <a:normAutofit/>
          </a:bodyPr>
          <a:lstStyle/>
          <a:p>
            <a:pPr marL="1143000" lvl="2" indent="-228600">
              <a:spcBef>
                <a:spcPct val="20000"/>
              </a:spcBef>
              <a:defRPr/>
            </a:pPr>
            <a:endParaRPr lang="en-US" sz="2400" dirty="0"/>
          </a:p>
          <a:p>
            <a:pPr marL="1143000" lvl="2" indent="-228600">
              <a:spcBef>
                <a:spcPct val="20000"/>
              </a:spcBef>
              <a:defRPr/>
            </a:pPr>
            <a:r>
              <a:rPr lang="en-US" sz="2000" dirty="0"/>
              <a:t>Our goals</a:t>
            </a:r>
            <a:endParaRPr lang="en-US" sz="2000" dirty="0"/>
          </a:p>
          <a:p>
            <a:pPr marL="1143000" lvl="2" indent="-228600">
              <a:spcBef>
                <a:spcPct val="20000"/>
              </a:spcBef>
              <a:buFont typeface="Arial" panose="020B0604020202020204" pitchFamily="34" charset="0"/>
              <a:buChar char="•"/>
              <a:defRPr/>
            </a:pPr>
            <a:r>
              <a:rPr lang="en-US" sz="2000" dirty="0">
                <a:solidFill>
                  <a:srgbClr val="FF0000"/>
                </a:solidFill>
              </a:rPr>
              <a:t>Simplified data input </a:t>
            </a:r>
            <a:r>
              <a:rPr lang="en-US" sz="2000" dirty="0"/>
              <a:t>from static traffic assignment</a:t>
            </a:r>
            <a:endParaRPr lang="en-US" sz="2000" dirty="0"/>
          </a:p>
          <a:p>
            <a:pPr marL="1143000" lvl="2" indent="-228600">
              <a:spcBef>
                <a:spcPct val="20000"/>
              </a:spcBef>
              <a:buFont typeface="Arial" panose="020B0604020202020204" pitchFamily="34" charset="0"/>
              <a:buChar char="•"/>
              <a:defRPr/>
            </a:pPr>
            <a:endParaRPr lang="en-US" sz="2000" dirty="0"/>
          </a:p>
          <a:p>
            <a:pPr marL="1143000" lvl="2" indent="-228600">
              <a:spcBef>
                <a:spcPct val="20000"/>
              </a:spcBef>
              <a:buFont typeface="Arial" panose="020B0604020202020204" pitchFamily="34" charset="0"/>
              <a:buChar char="•"/>
              <a:defRPr/>
            </a:pPr>
            <a:r>
              <a:rPr lang="en-US" sz="2000" dirty="0"/>
              <a:t>Use </a:t>
            </a:r>
            <a:r>
              <a:rPr lang="en-US" sz="2000" dirty="0">
                <a:solidFill>
                  <a:srgbClr val="FF0000"/>
                </a:solidFill>
              </a:rPr>
              <a:t>parallel computing </a:t>
            </a:r>
            <a:r>
              <a:rPr lang="en-US" sz="2000" dirty="0"/>
              <a:t>capability, simplified routing and simulation</a:t>
            </a:r>
            <a:endParaRPr lang="en-US" sz="2000" dirty="0"/>
          </a:p>
          <a:p>
            <a:pPr marL="1143000" lvl="2" indent="-228600">
              <a:spcBef>
                <a:spcPct val="20000"/>
              </a:spcBef>
              <a:buFont typeface="Arial" panose="020B0604020202020204" pitchFamily="34" charset="0"/>
              <a:buChar char="•"/>
              <a:defRPr/>
            </a:pPr>
            <a:endParaRPr lang="en-US" sz="2000" dirty="0"/>
          </a:p>
          <a:p>
            <a:pPr marL="1143000" lvl="2" indent="-228600">
              <a:spcBef>
                <a:spcPct val="20000"/>
              </a:spcBef>
              <a:buFont typeface="Arial" panose="020B0604020202020204" pitchFamily="34" charset="0"/>
              <a:buChar char="•"/>
              <a:defRPr/>
            </a:pPr>
            <a:r>
              <a:rPr lang="en-US" sz="2000" dirty="0">
                <a:solidFill>
                  <a:srgbClr val="FF0000"/>
                </a:solidFill>
              </a:rPr>
              <a:t>Open-source</a:t>
            </a:r>
            <a:endParaRPr lang="en-US" sz="2400" dirty="0"/>
          </a:p>
          <a:p>
            <a:pPr marL="1143000" lvl="2" indent="-228600">
              <a:spcBef>
                <a:spcPct val="20000"/>
              </a:spcBef>
              <a:buFont typeface="Arial" panose="020B0604020202020204" pitchFamily="34" charset="0"/>
              <a:buChar char="•"/>
              <a:defRPr/>
            </a:pPr>
            <a:endParaRPr lang="en-US" sz="2400" dirty="0"/>
          </a:p>
        </p:txBody>
      </p:sp>
      <p:sp>
        <p:nvSpPr>
          <p:cNvPr id="6" name="Rectangle 5"/>
          <p:cNvSpPr/>
          <p:nvPr/>
        </p:nvSpPr>
        <p:spPr>
          <a:xfrm>
            <a:off x="7086601" y="5181601"/>
            <a:ext cx="3196003" cy="646331"/>
          </a:xfrm>
          <a:prstGeom prst="rect">
            <a:avLst/>
          </a:prstGeom>
        </p:spPr>
        <p:txBody>
          <a:bodyPr wrap="none">
            <a:spAutoFit/>
          </a:bodyPr>
          <a:lstStyle/>
          <a:p>
            <a:r>
              <a:rPr lang="en-US" dirty="0"/>
              <a:t>Visualization: </a:t>
            </a:r>
            <a:r>
              <a:rPr lang="en-US" dirty="0">
                <a:solidFill>
                  <a:srgbClr val="FF0000"/>
                </a:solidFill>
              </a:rPr>
              <a:t>Seeing is believing</a:t>
            </a:r>
            <a:endParaRPr lang="en-US" dirty="0">
              <a:solidFill>
                <a:srgbClr val="FF0000"/>
              </a:solidFill>
            </a:endParaRPr>
          </a:p>
          <a:p>
            <a:r>
              <a:rPr lang="en-US" dirty="0"/>
              <a:t>Excel Tools: </a:t>
            </a:r>
            <a:r>
              <a:rPr lang="en-US" dirty="0">
                <a:solidFill>
                  <a:srgbClr val="FF0000"/>
                </a:solidFill>
              </a:rPr>
              <a:t>Start from basics</a:t>
            </a:r>
            <a:endParaRPr lang="en-US" dirty="0">
              <a:solidFill>
                <a:srgbClr val="FF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4.4 Multi-resolution Traffic Modeling</a:t>
            </a:r>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5" name="Content Placeholder 4"/>
          <p:cNvPicPr>
            <a:picLocks noGrp="1" noChangeAspect="1"/>
          </p:cNvPicPr>
          <p:nvPr>
            <p:ph idx="1"/>
          </p:nvPr>
        </p:nvPicPr>
        <p:blipFill>
          <a:blip r:embed="rId1"/>
          <a:stretch>
            <a:fillRect/>
          </a:stretch>
        </p:blipFill>
        <p:spPr>
          <a:xfrm>
            <a:off x="1511300" y="1898015"/>
            <a:ext cx="6712585" cy="402336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Connection 5: Capacity Analysis Tools</a:t>
            </a:r>
            <a:endParaRPr lang="en-US" dirty="0"/>
          </a:p>
        </p:txBody>
      </p:sp>
      <p:sp>
        <p:nvSpPr>
          <p:cNvPr id="10" name="Rectangle 9"/>
          <p:cNvSpPr/>
          <p:nvPr/>
        </p:nvSpPr>
        <p:spPr>
          <a:xfrm>
            <a:off x="6808483" y="1981200"/>
            <a:ext cx="4527068" cy="396938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buFont typeface="Arial" panose="020B0604020202020204" pitchFamily="34" charset="0"/>
              <a:buChar char="•"/>
            </a:pPr>
            <a:r>
              <a:rPr lang="en-US" dirty="0"/>
              <a:t>HCM-based Quick Estimation Method (QEM)</a:t>
            </a:r>
            <a:endParaRPr lang="en-US" dirty="0"/>
          </a:p>
          <a:p>
            <a:pPr marL="457200" lvl="2">
              <a:buFont typeface="Arial" panose="020B0604020202020204" pitchFamily="34" charset="0"/>
              <a:buChar char="•"/>
            </a:pPr>
            <a:r>
              <a:rPr lang="en-US" dirty="0"/>
              <a:t>Given turning volume, </a:t>
            </a:r>
            <a:endParaRPr lang="en-US" dirty="0"/>
          </a:p>
          <a:p>
            <a:pPr marL="457200" lvl="2">
              <a:buFont typeface="Arial" panose="020B0604020202020204" pitchFamily="34" charset="0"/>
              <a:buChar char="•"/>
            </a:pPr>
            <a:r>
              <a:rPr lang="en-US" dirty="0"/>
              <a:t>Generate signal phasing and timing data </a:t>
            </a:r>
            <a:endParaRPr lang="en-US" dirty="0"/>
          </a:p>
          <a:p>
            <a:pPr marL="457200" lvl="2">
              <a:buFont typeface="Arial" panose="020B0604020202020204" pitchFamily="34" charset="0"/>
              <a:buChar char="•"/>
            </a:pPr>
            <a:r>
              <a:rPr lang="en-US" dirty="0"/>
              <a:t>https://github.com/xzhou99/Sigma-X</a:t>
            </a:r>
            <a:endParaRPr lang="en-US" dirty="0"/>
          </a:p>
          <a:p>
            <a:pPr marL="457200" lvl="2">
              <a:buFont typeface="Arial" panose="020B0604020202020204" pitchFamily="34" charset="0"/>
              <a:buChar char="•"/>
            </a:pPr>
            <a:r>
              <a:rPr lang="en-US" dirty="0"/>
              <a:t>https://github.com/xzhou99/SignalAPI</a:t>
            </a:r>
            <a:endParaRPr lang="en-US" dirty="0"/>
          </a:p>
          <a:p>
            <a:pPr marL="457200" lvl="2">
              <a:buFont typeface="Arial" panose="020B0604020202020204" pitchFamily="34" charset="0"/>
              <a:buChar char="•"/>
            </a:pPr>
            <a:endParaRPr lang="en-US" dirty="0"/>
          </a:p>
          <a:p>
            <a:pPr marL="0" lvl="2">
              <a:buFont typeface="Arial" panose="020B0604020202020204" pitchFamily="34" charset="0"/>
              <a:buChar char="•"/>
            </a:pPr>
            <a:r>
              <a:rPr lang="en-US" altLang="zh-CN" dirty="0">
                <a:sym typeface="+mn-ea"/>
              </a:rPr>
              <a:t>Learning Document for </a:t>
            </a:r>
            <a:r>
              <a:rPr lang="en-US" altLang="zh-CN" dirty="0"/>
              <a:t>Signal Timing Optimization </a:t>
            </a:r>
            <a:endParaRPr lang="en-US" altLang="zh-CN" dirty="0"/>
          </a:p>
          <a:p>
            <a:pPr marL="457200" lvl="2"/>
            <a:r>
              <a:rPr lang="en-US" altLang="zh-CN" dirty="0">
                <a:hlinkClick r:id="rId1"/>
              </a:rPr>
              <a:t>https://github.com/xzhou99/stalite-dtalite_software_release/tree/gh-pages/learning_document/5_signal_timing_optimization</a:t>
            </a:r>
            <a:endParaRPr lang="en-US" dirty="0"/>
          </a:p>
          <a:p>
            <a:pPr marL="457200" lvl="2"/>
            <a:endParaRPr lang="en-US" dirty="0"/>
          </a:p>
          <a:p>
            <a:pPr marL="0" lvl="1">
              <a:buFont typeface="Arial" panose="020B0604020202020204" pitchFamily="34" charset="0"/>
              <a:buChar char="•"/>
            </a:pPr>
            <a:endParaRPr lang="en-US" dirty="0"/>
          </a:p>
        </p:txBody>
      </p:sp>
      <p:sp>
        <p:nvSpPr>
          <p:cNvPr id="11" name="Slide Number Placeholder 10"/>
          <p:cNvSpPr>
            <a:spLocks noGrp="1"/>
          </p:cNvSpPr>
          <p:nvPr>
            <p:ph type="sldNum" sz="quarter" idx="10"/>
          </p:nvPr>
        </p:nvSpPr>
        <p:spPr/>
        <p:txBody>
          <a:bodyPr/>
          <a:lstStyle/>
          <a:p>
            <a:pPr>
              <a:defRPr/>
            </a:pPr>
            <a:fld id="{AEDF7EB8-BA4A-44FB-BCF1-CE6115A42AEA}" type="slidenum">
              <a:rPr lang="en-US" smtClean="0"/>
            </a:fld>
            <a:endParaRPr lang="en-US" sz="1200">
              <a:solidFill>
                <a:schemeClr val="tx1"/>
              </a:solidFill>
            </a:endParaRPr>
          </a:p>
        </p:txBody>
      </p:sp>
      <p:graphicFrame>
        <p:nvGraphicFramePr>
          <p:cNvPr id="12" name="Diagram 6"/>
          <p:cNvGraphicFramePr/>
          <p:nvPr/>
        </p:nvGraphicFramePr>
        <p:xfrm>
          <a:off x="676909" y="2051332"/>
          <a:ext cx="5785283" cy="4128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3" name="Straight Arrow Connector 17"/>
          <p:cNvCxnSpPr/>
          <p:nvPr/>
        </p:nvCxnSpPr>
        <p:spPr bwMode="auto">
          <a:xfrm flipH="1" flipV="1">
            <a:off x="2685856" y="3476378"/>
            <a:ext cx="439387" cy="296885"/>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4" name="Straight Arrow Connector 20"/>
          <p:cNvCxnSpPr/>
          <p:nvPr/>
        </p:nvCxnSpPr>
        <p:spPr bwMode="auto">
          <a:xfrm flipH="1" flipV="1">
            <a:off x="3540879" y="3036991"/>
            <a:ext cx="21773" cy="55616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5" name="Straight Arrow Connector 22"/>
          <p:cNvCxnSpPr/>
          <p:nvPr/>
        </p:nvCxnSpPr>
        <p:spPr bwMode="auto">
          <a:xfrm flipH="1">
            <a:off x="2638356" y="4367027"/>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6" name="Straight Arrow Connector 25"/>
          <p:cNvCxnSpPr/>
          <p:nvPr/>
        </p:nvCxnSpPr>
        <p:spPr bwMode="auto">
          <a:xfrm flipH="1">
            <a:off x="3540880" y="4568908"/>
            <a:ext cx="11874" cy="67689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7" name="Straight Arrow Connector 28"/>
          <p:cNvCxnSpPr/>
          <p:nvPr/>
        </p:nvCxnSpPr>
        <p:spPr bwMode="auto">
          <a:xfrm flipH="1">
            <a:off x="3954538" y="3545651"/>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9" name="Straight Arrow Connector 30"/>
          <p:cNvCxnSpPr/>
          <p:nvPr/>
        </p:nvCxnSpPr>
        <p:spPr bwMode="auto">
          <a:xfrm flipH="1" flipV="1">
            <a:off x="4027767" y="4343277"/>
            <a:ext cx="508661" cy="247402"/>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5.1 Traffic signal timing optimization</a:t>
            </a:r>
            <a:endParaRPr lang="en-US" sz="4400" dirty="0"/>
          </a:p>
        </p:txBody>
      </p:sp>
      <p:sp>
        <p:nvSpPr>
          <p:cNvPr id="3" name="Content Placeholder 2"/>
          <p:cNvSpPr>
            <a:spLocks noGrp="1"/>
          </p:cNvSpPr>
          <p:nvPr>
            <p:ph idx="1"/>
          </p:nvPr>
        </p:nvSpPr>
        <p:spPr/>
        <p:txBody>
          <a:bodyPr/>
          <a:lstStyle/>
          <a:p>
            <a:pPr marL="457200" lvl="2">
              <a:buFont typeface="Arial" panose="020B0604020202020204" pitchFamily="34" charset="0"/>
              <a:buChar char="•"/>
            </a:pPr>
            <a:r>
              <a:rPr lang="en-US" sz="2000" dirty="0">
                <a:sym typeface="+mn-ea"/>
              </a:rPr>
              <a:t>https://github.com/xzhou99/Sigma-X</a:t>
            </a:r>
            <a:endParaRPr lang="en-US" sz="2000" dirty="0"/>
          </a:p>
          <a:p>
            <a:pPr marL="457200" lvl="2">
              <a:buFont typeface="Arial" panose="020B0604020202020204" pitchFamily="34" charset="0"/>
              <a:buChar char="•"/>
            </a:pPr>
            <a:r>
              <a:rPr lang="en-US" sz="2000" dirty="0">
                <a:sym typeface="+mn-ea"/>
              </a:rPr>
              <a:t>https://github.com/xzhou99/SignalAPI</a:t>
            </a:r>
            <a:endParaRPr lang="en-US" sz="2000" dirty="0"/>
          </a:p>
          <a:p>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5" name="Picture 4"/>
          <p:cNvPicPr>
            <a:picLocks noChangeAspect="1"/>
          </p:cNvPicPr>
          <p:nvPr/>
        </p:nvPicPr>
        <p:blipFill>
          <a:blip r:embed="rId1"/>
          <a:stretch>
            <a:fillRect/>
          </a:stretch>
        </p:blipFill>
        <p:spPr>
          <a:xfrm>
            <a:off x="854087" y="3061810"/>
            <a:ext cx="3055234" cy="2604244"/>
          </a:xfrm>
          <a:prstGeom prst="rect">
            <a:avLst/>
          </a:prstGeom>
        </p:spPr>
      </p:pic>
      <p:pic>
        <p:nvPicPr>
          <p:cNvPr id="54274" name="Picture 2" descr="https://lh5.googleusercontent.com/ibhMNU43X5GSCmjG9Krg6v_YFg4vypCNREIoHyvQvdDw9R_u7HrZnsIi9PZWnpfxjs5H1jeQiNFXOY9MjwRMGLt2pdSu3fGOoYtQtlrB3Uyy9PE4f-gutwToPruAFFDPvxNGwj6XXUg7_Y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9851" y="2925586"/>
            <a:ext cx="7073870" cy="27409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5.2. Freeway capacity analysis</a:t>
            </a:r>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5" name="Content Placeholder 4"/>
          <p:cNvPicPr>
            <a:picLocks noGrp="1" noChangeAspect="1"/>
          </p:cNvPicPr>
          <p:nvPr>
            <p:ph idx="1"/>
          </p:nvPr>
        </p:nvPicPr>
        <p:blipFill>
          <a:blip r:embed="rId1"/>
          <a:stretch>
            <a:fillRect/>
          </a:stretch>
        </p:blipFill>
        <p:spPr>
          <a:xfrm>
            <a:off x="5407660" y="2134870"/>
            <a:ext cx="5748020" cy="4023360"/>
          </a:xfrm>
          <a:prstGeom prst="rect">
            <a:avLst/>
          </a:prstGeom>
        </p:spPr>
      </p:pic>
      <p:sp>
        <p:nvSpPr>
          <p:cNvPr id="6" name="Text Box 5"/>
          <p:cNvSpPr txBox="1"/>
          <p:nvPr/>
        </p:nvSpPr>
        <p:spPr>
          <a:xfrm>
            <a:off x="1207770" y="2004060"/>
            <a:ext cx="2933065" cy="645160"/>
          </a:xfrm>
          <a:prstGeom prst="rect">
            <a:avLst/>
          </a:prstGeom>
          <a:noFill/>
        </p:spPr>
        <p:txBody>
          <a:bodyPr wrap="square" rtlCol="0" anchor="t">
            <a:spAutoFit/>
          </a:bodyPr>
          <a:lstStyle/>
          <a:p>
            <a:r>
              <a:rPr lang="en-US"/>
              <a:t>https://github.com/xzhou99/VDF_calibration</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a:t>Connection 6: Optimization, Routing and Scheduling</a:t>
            </a:r>
            <a:endParaRPr lang="en-US" dirty="0"/>
          </a:p>
        </p:txBody>
      </p:sp>
      <p:sp>
        <p:nvSpPr>
          <p:cNvPr id="10" name="Rectangle 9"/>
          <p:cNvSpPr/>
          <p:nvPr/>
        </p:nvSpPr>
        <p:spPr>
          <a:xfrm>
            <a:off x="6606142" y="1765750"/>
            <a:ext cx="5113418" cy="452310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indent="-179705">
              <a:buFont typeface="Arial" panose="020B0604020202020204" pitchFamily="34" charset="0"/>
              <a:buChar char="•"/>
            </a:pPr>
            <a:r>
              <a:rPr lang="en-US" altLang="zh-CN" sz="1600" dirty="0"/>
              <a:t>Optimization</a:t>
            </a:r>
            <a:endParaRPr lang="en-US" altLang="zh-CN" sz="1600" dirty="0"/>
          </a:p>
          <a:p>
            <a:pPr marL="457200" indent="-179705">
              <a:buFont typeface="Arial" panose="020B0604020202020204" pitchFamily="34" charset="0"/>
              <a:buChar char="•"/>
            </a:pPr>
            <a:r>
              <a:rPr lang="en-US" altLang="zh-CN" sz="1600" dirty="0"/>
              <a:t>Transportation problem</a:t>
            </a:r>
            <a:endParaRPr lang="en-US" altLang="zh-CN" sz="1600" dirty="0"/>
          </a:p>
          <a:p>
            <a:pPr marL="457200" indent="-179705">
              <a:buFont typeface="Arial" panose="020B0604020202020204" pitchFamily="34" charset="0"/>
              <a:buChar char="•"/>
            </a:pPr>
            <a:r>
              <a:rPr lang="en-US" altLang="zh-CN" sz="1600" dirty="0"/>
              <a:t>Shortest path problem</a:t>
            </a:r>
            <a:endParaRPr lang="en-US" altLang="zh-CN" sz="1600" dirty="0"/>
          </a:p>
          <a:p>
            <a:pPr marL="457200" indent="-179705">
              <a:buFont typeface="Arial" panose="020B0604020202020204" pitchFamily="34" charset="0"/>
              <a:buChar char="•"/>
            </a:pPr>
            <a:r>
              <a:rPr lang="en-US" altLang="zh-CN" sz="1600" dirty="0"/>
              <a:t>Space time network design</a:t>
            </a:r>
            <a:endParaRPr lang="en-US" altLang="zh-CN" sz="1600" dirty="0"/>
          </a:p>
          <a:p>
            <a:pPr marL="457200" indent="-179705">
              <a:buFont typeface="Arial" panose="020B0604020202020204" pitchFamily="34" charset="0"/>
              <a:buChar char="•"/>
            </a:pPr>
            <a:r>
              <a:rPr lang="en-US" altLang="zh-CN" sz="1600" dirty="0"/>
              <a:t>Transit network design </a:t>
            </a:r>
            <a:endParaRPr lang="en-US" altLang="zh-CN" sz="1600" dirty="0"/>
          </a:p>
          <a:p>
            <a:pPr marL="457200" indent="-179705">
              <a:buFont typeface="Arial" panose="020B0604020202020204" pitchFamily="34" charset="0"/>
              <a:buChar char="•"/>
            </a:pPr>
            <a:r>
              <a:rPr lang="en-US" altLang="zh-CN" sz="1600" dirty="0"/>
              <a:t>Yard management</a:t>
            </a:r>
            <a:endParaRPr lang="en-US" altLang="zh-CN" sz="1600" dirty="0"/>
          </a:p>
          <a:p>
            <a:pPr marL="457200" indent="-179705">
              <a:buFont typeface="Arial" panose="020B0604020202020204" pitchFamily="34" charset="0"/>
              <a:buChar char="•"/>
            </a:pPr>
            <a:r>
              <a:rPr lang="en-US" altLang="zh-CN" sz="1600" dirty="0"/>
              <a:t>Vehicle routing problem</a:t>
            </a:r>
            <a:endParaRPr lang="en-US" altLang="zh-CN" sz="1600" dirty="0"/>
          </a:p>
          <a:p>
            <a:pPr marL="457200" indent="-179705">
              <a:buFont typeface="Arial" panose="020B0604020202020204" pitchFamily="34" charset="0"/>
              <a:buChar char="•"/>
            </a:pPr>
            <a:r>
              <a:rPr lang="en-US" altLang="zh-CN" sz="1600" dirty="0"/>
              <a:t>Train scheduling</a:t>
            </a:r>
            <a:endParaRPr lang="en-US" altLang="zh-CN" sz="1600" dirty="0"/>
          </a:p>
          <a:p>
            <a:pPr marL="457200" indent="-179705">
              <a:buFont typeface="Arial" panose="020B0604020202020204" pitchFamily="34" charset="0"/>
              <a:buChar char="•"/>
            </a:pPr>
            <a:r>
              <a:rPr lang="en-US" altLang="zh-CN" sz="1600" dirty="0"/>
              <a:t>Customized bus service design</a:t>
            </a:r>
            <a:endParaRPr lang="en-US" altLang="zh-CN" sz="1600" dirty="0"/>
          </a:p>
          <a:p>
            <a:pPr marL="0" lvl="2" indent="-179705">
              <a:buFont typeface="Arial" panose="020B0604020202020204" pitchFamily="34" charset="0"/>
              <a:buChar char="•"/>
            </a:pPr>
            <a:r>
              <a:rPr lang="en-US" altLang="zh-CN" sz="1600" dirty="0" err="1"/>
              <a:t>https://github.com/xzhou99/learning-transportation/tree/master/GAMS_code%20-space-time-network</a:t>
            </a:r>
            <a:endParaRPr lang="en-US" altLang="zh-CN" sz="1600" dirty="0" err="1"/>
          </a:p>
          <a:p>
            <a:pPr marL="0" lvl="2" indent="-179705">
              <a:buFont typeface="Arial" panose="020B0604020202020204" pitchFamily="34" charset="0"/>
              <a:buChar char="•"/>
            </a:pPr>
            <a:endParaRPr lang="en-US" altLang="zh-CN" sz="1600" dirty="0" err="1"/>
          </a:p>
          <a:p>
            <a:pPr marL="0" lvl="2" indent="-179705">
              <a:buFont typeface="Arial" panose="020B0604020202020204" pitchFamily="34" charset="0"/>
              <a:buChar char="•"/>
            </a:pPr>
            <a:r>
              <a:rPr lang="en-US" altLang="zh-CN" sz="1600" dirty="0" err="1"/>
              <a:t>VRPLite</a:t>
            </a:r>
            <a:endParaRPr lang="en-US" altLang="zh-CN" sz="1600" dirty="0"/>
          </a:p>
          <a:p>
            <a:pPr marL="277495" lvl="2"/>
            <a:r>
              <a:rPr lang="en-US" altLang="zh-CN" sz="1600" dirty="0">
                <a:hlinkClick r:id="rId1"/>
              </a:rPr>
              <a:t>https://github.com/xzhou99/VRPLite</a:t>
            </a:r>
            <a:endParaRPr lang="en-US" altLang="zh-CN" sz="1600" dirty="0"/>
          </a:p>
          <a:p>
            <a:pPr marL="277495" lvl="2"/>
            <a:r>
              <a:rPr lang="en-US" altLang="zh-CN" sz="1600" dirty="0" err="1">
                <a:sym typeface="+mn-ea"/>
              </a:rPr>
              <a:t>D</a:t>
            </a:r>
            <a:r>
              <a:rPr lang="en-US" altLang="zh-CN" sz="1600" dirty="0"/>
              <a:t>TALite-S: for multimodal transportation simulation</a:t>
            </a:r>
            <a:endParaRPr lang="en-US" altLang="zh-CN" sz="1600" dirty="0"/>
          </a:p>
          <a:p>
            <a:pPr marL="277495" lvl="2"/>
            <a:r>
              <a:rPr lang="en-US" sz="1600" dirty="0"/>
              <a:t>https://github.com/xzhou99/DTALite-S</a:t>
            </a:r>
            <a:endParaRPr lang="en-US" sz="1600" dirty="0"/>
          </a:p>
          <a:p>
            <a:pPr indent="-179705">
              <a:buFont typeface="Arial" panose="020B0604020202020204" pitchFamily="34" charset="0"/>
              <a:buChar char="•"/>
            </a:pPr>
            <a:endParaRPr lang="en-US" sz="1600" dirty="0"/>
          </a:p>
        </p:txBody>
      </p:sp>
      <p:sp>
        <p:nvSpPr>
          <p:cNvPr id="11" name="Slide Number Placeholder 10"/>
          <p:cNvSpPr>
            <a:spLocks noGrp="1"/>
          </p:cNvSpPr>
          <p:nvPr>
            <p:ph type="sldNum" sz="quarter" idx="10"/>
          </p:nvPr>
        </p:nvSpPr>
        <p:spPr/>
        <p:txBody>
          <a:bodyPr/>
          <a:lstStyle/>
          <a:p>
            <a:pPr>
              <a:defRPr/>
            </a:pPr>
            <a:fld id="{AEDF7EB8-BA4A-44FB-BCF1-CE6115A42AEA}" type="slidenum">
              <a:rPr lang="en-US" smtClean="0"/>
            </a:fld>
            <a:endParaRPr lang="en-US" sz="1200">
              <a:solidFill>
                <a:schemeClr val="tx1"/>
              </a:solidFill>
            </a:endParaRPr>
          </a:p>
        </p:txBody>
      </p:sp>
      <p:graphicFrame>
        <p:nvGraphicFramePr>
          <p:cNvPr id="12" name="Diagram 6"/>
          <p:cNvGraphicFramePr/>
          <p:nvPr/>
        </p:nvGraphicFramePr>
        <p:xfrm>
          <a:off x="676909" y="2051332"/>
          <a:ext cx="5785283" cy="4128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3" name="Straight Arrow Connector 17"/>
          <p:cNvCxnSpPr/>
          <p:nvPr/>
        </p:nvCxnSpPr>
        <p:spPr bwMode="auto">
          <a:xfrm flipH="1" flipV="1">
            <a:off x="2685856" y="3476378"/>
            <a:ext cx="439387" cy="296885"/>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4" name="Straight Arrow Connector 20"/>
          <p:cNvCxnSpPr/>
          <p:nvPr/>
        </p:nvCxnSpPr>
        <p:spPr bwMode="auto">
          <a:xfrm flipH="1" flipV="1">
            <a:off x="3540879" y="3036991"/>
            <a:ext cx="21773" cy="55616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5" name="Straight Arrow Connector 22"/>
          <p:cNvCxnSpPr/>
          <p:nvPr/>
        </p:nvCxnSpPr>
        <p:spPr bwMode="auto">
          <a:xfrm flipH="1">
            <a:off x="2638356" y="4367027"/>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6" name="Straight Arrow Connector 25"/>
          <p:cNvCxnSpPr/>
          <p:nvPr/>
        </p:nvCxnSpPr>
        <p:spPr bwMode="auto">
          <a:xfrm flipH="1">
            <a:off x="3540880" y="4568908"/>
            <a:ext cx="11874" cy="67689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7" name="Straight Arrow Connector 28"/>
          <p:cNvCxnSpPr/>
          <p:nvPr/>
        </p:nvCxnSpPr>
        <p:spPr bwMode="auto">
          <a:xfrm flipH="1">
            <a:off x="3954538" y="3545651"/>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19" name="Straight Arrow Connector 30"/>
          <p:cNvCxnSpPr/>
          <p:nvPr/>
        </p:nvCxnSpPr>
        <p:spPr bwMode="auto">
          <a:xfrm flipH="1" flipV="1">
            <a:off x="4027767" y="4343277"/>
            <a:ext cx="508661" cy="247402"/>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6.1 Learning Nework Flow Models based on GAMS</a:t>
            </a:r>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5" name="Content Placeholder 4"/>
          <p:cNvPicPr>
            <a:picLocks noGrp="1" noChangeAspect="1"/>
          </p:cNvPicPr>
          <p:nvPr>
            <p:ph sz="half" idx="1"/>
          </p:nvPr>
        </p:nvPicPr>
        <p:blipFill>
          <a:blip r:embed="rId1"/>
          <a:stretch>
            <a:fillRect/>
          </a:stretch>
        </p:blipFill>
        <p:spPr>
          <a:xfrm>
            <a:off x="1470025" y="2435860"/>
            <a:ext cx="4191000" cy="2842260"/>
          </a:xfrm>
          <a:prstGeom prst="rect">
            <a:avLst/>
          </a:prstGeom>
        </p:spPr>
      </p:pic>
      <p:sp>
        <p:nvSpPr>
          <p:cNvPr id="6" name="Text Box 5"/>
          <p:cNvSpPr txBox="1"/>
          <p:nvPr/>
        </p:nvSpPr>
        <p:spPr>
          <a:xfrm>
            <a:off x="944880" y="1986915"/>
            <a:ext cx="10013950" cy="368300"/>
          </a:xfrm>
          <a:prstGeom prst="rect">
            <a:avLst/>
          </a:prstGeom>
          <a:noFill/>
        </p:spPr>
        <p:txBody>
          <a:bodyPr wrap="none" rtlCol="0" anchor="t">
            <a:spAutoFit/>
          </a:bodyPr>
          <a:lstStyle/>
          <a:p>
            <a:pPr marL="0" lvl="2" indent="-179705">
              <a:buFont typeface="Arial" panose="020B0604020202020204" pitchFamily="34" charset="0"/>
              <a:buChar char="•"/>
            </a:pPr>
            <a:r>
              <a:rPr lang="en-US" altLang="zh-CN" dirty="0" err="1">
                <a:sym typeface="+mn-ea"/>
              </a:rPr>
              <a:t>https://github.com/xzhou99/learning-transportation/tree/master/GAMS_code%20-space-time-network</a:t>
            </a:r>
            <a:endParaRPr lang="en-US"/>
          </a:p>
        </p:txBody>
      </p:sp>
      <p:pic>
        <p:nvPicPr>
          <p:cNvPr id="7" name="Content Placeholder 6"/>
          <p:cNvPicPr>
            <a:picLocks noGrp="1" noChangeAspect="1"/>
          </p:cNvPicPr>
          <p:nvPr>
            <p:ph sz="half" idx="2"/>
          </p:nvPr>
        </p:nvPicPr>
        <p:blipFill>
          <a:blip r:embed="rId2"/>
          <a:stretch>
            <a:fillRect/>
          </a:stretch>
        </p:blipFill>
        <p:spPr>
          <a:xfrm>
            <a:off x="6447790" y="3216910"/>
            <a:ext cx="4511040" cy="128016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a:t>6.2 From space-time diagram to space-time networks</a:t>
            </a:r>
            <a:endParaRPr lang="en-US"/>
          </a:p>
        </p:txBody>
      </p:sp>
      <p:sp>
        <p:nvSpPr>
          <p:cNvPr id="3" name="Content Placeholder 2"/>
          <p:cNvSpPr>
            <a:spLocks noGrp="1"/>
          </p:cNvSpPr>
          <p:nvPr>
            <p:ph sz="half" idx="1"/>
          </p:nvPr>
        </p:nvSpPr>
        <p:spPr/>
        <p:txBody>
          <a:bodyPr/>
          <a:lstStyle/>
          <a:p>
            <a:r>
              <a:rPr lang="en-US"/>
              <a:t>https://github.com/xzhou99/space-time-diagram_gmns</a:t>
            </a:r>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5" name="Content Placeholder 4"/>
          <p:cNvPicPr>
            <a:picLocks noGrp="1" noChangeAspect="1"/>
          </p:cNvPicPr>
          <p:nvPr>
            <p:ph sz="half" idx="2"/>
          </p:nvPr>
        </p:nvPicPr>
        <p:blipFill>
          <a:blip r:embed="rId1"/>
          <a:stretch>
            <a:fillRect/>
          </a:stretch>
        </p:blipFill>
        <p:spPr>
          <a:xfrm>
            <a:off x="214630" y="2696210"/>
            <a:ext cx="6254750" cy="3173095"/>
          </a:xfrm>
          <a:prstGeom prst="rect">
            <a:avLst/>
          </a:prstGeom>
        </p:spPr>
      </p:pic>
      <p:pic>
        <p:nvPicPr>
          <p:cNvPr id="7" name="Picture 6"/>
          <p:cNvPicPr>
            <a:picLocks noChangeAspect="1"/>
          </p:cNvPicPr>
          <p:nvPr/>
        </p:nvPicPr>
        <p:blipFill>
          <a:blip r:embed="rId2"/>
          <a:stretch>
            <a:fillRect/>
          </a:stretch>
        </p:blipFill>
        <p:spPr>
          <a:xfrm>
            <a:off x="6720840" y="2910840"/>
            <a:ext cx="4434840" cy="853440"/>
          </a:xfrm>
          <a:prstGeom prst="rect">
            <a:avLst/>
          </a:prstGeom>
        </p:spPr>
      </p:pic>
      <p:sp>
        <p:nvSpPr>
          <p:cNvPr id="8" name="Text Box 7"/>
          <p:cNvSpPr txBox="1"/>
          <p:nvPr/>
        </p:nvSpPr>
        <p:spPr>
          <a:xfrm>
            <a:off x="6871335" y="3988435"/>
            <a:ext cx="4637405" cy="922020"/>
          </a:xfrm>
          <a:prstGeom prst="rect">
            <a:avLst/>
          </a:prstGeom>
          <a:noFill/>
        </p:spPr>
        <p:txBody>
          <a:bodyPr wrap="square" rtlCol="0" anchor="t">
            <a:spAutoFit/>
          </a:bodyPr>
          <a:lstStyle/>
          <a:p>
            <a:r>
              <a:rPr lang="en-US"/>
              <a:t>https://github.com/xzhou99/learning-transportation/tree/master/GAMS_code%20-space-time-network</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a:t>6.3 From space-time network to space-time-state network in vehicle routing</a:t>
            </a:r>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sp>
        <p:nvSpPr>
          <p:cNvPr id="8" name="Text Box 7"/>
          <p:cNvSpPr txBox="1"/>
          <p:nvPr/>
        </p:nvSpPr>
        <p:spPr>
          <a:xfrm>
            <a:off x="6351905" y="4161155"/>
            <a:ext cx="4637405" cy="922020"/>
          </a:xfrm>
          <a:prstGeom prst="rect">
            <a:avLst/>
          </a:prstGeom>
          <a:noFill/>
        </p:spPr>
        <p:txBody>
          <a:bodyPr wrap="square" rtlCol="0" anchor="t">
            <a:spAutoFit/>
          </a:bodyPr>
          <a:lstStyle/>
          <a:p>
            <a:r>
              <a:rPr lang="en-US"/>
              <a:t>https://github.com/xzhou99/learning-transportation/tree/master/GAMS_code%20-space-time-network</a:t>
            </a:r>
            <a:endParaRPr lang="en-US"/>
          </a:p>
        </p:txBody>
      </p:sp>
      <p:sp>
        <p:nvSpPr>
          <p:cNvPr id="9" name="Content Placeholder 2"/>
          <p:cNvSpPr>
            <a:spLocks noGrp="1"/>
          </p:cNvSpPr>
          <p:nvPr/>
        </p:nvSpPr>
        <p:spPr>
          <a:xfrm>
            <a:off x="1224279" y="1972734"/>
            <a:ext cx="493776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marL="277495" lvl="2"/>
            <a:r>
              <a:rPr lang="en-US" altLang="zh-CN" sz="2000" dirty="0">
                <a:sym typeface="+mn-ea"/>
                <a:hlinkClick r:id="rId1"/>
              </a:rPr>
              <a:t>https://github.com/xzhou99/VRPLite</a:t>
            </a:r>
            <a:endParaRPr lang="en-US" altLang="zh-CN" sz="2000" dirty="0">
              <a:sym typeface="+mn-ea"/>
            </a:endParaRPr>
          </a:p>
          <a:p>
            <a:pPr marL="277495" lvl="2"/>
            <a:r>
              <a:rPr lang="en-US"/>
              <a:t>https://link.springer.com/article/10.1007/s40864-018-0083-7</a:t>
            </a:r>
            <a:endParaRPr lang="en-US"/>
          </a:p>
        </p:txBody>
      </p:sp>
      <p:graphicFrame>
        <p:nvGraphicFramePr>
          <p:cNvPr id="10" name="Object 9"/>
          <p:cNvGraphicFramePr>
            <a:graphicFrameLocks noChangeAspect="1"/>
          </p:cNvGraphicFramePr>
          <p:nvPr/>
        </p:nvGraphicFramePr>
        <p:xfrm>
          <a:off x="6718300" y="1409065"/>
          <a:ext cx="4670425" cy="2559685"/>
        </p:xfrm>
        <a:graphic>
          <a:graphicData uri="http://schemas.openxmlformats.org/presentationml/2006/ole">
            <mc:AlternateContent xmlns:mc="http://schemas.openxmlformats.org/markup-compatibility/2006">
              <mc:Choice xmlns:v="urn:schemas-microsoft-com:vml" Requires="v">
                <p:oleObj spid="_x0000_s40074" name="Visio" r:id="rId2" imgW="8963025" imgH="4916170" progId="Visio.Drawing.15">
                  <p:embed/>
                </p:oleObj>
              </mc:Choice>
              <mc:Fallback>
                <p:oleObj name="Visio" r:id="rId2" imgW="8963025" imgH="4916170" progId="Visio.Drawing.15">
                  <p:embed/>
                  <p:pic>
                    <p:nvPicPr>
                      <p:cNvPr id="0" name="Picture 40064"/>
                      <p:cNvPicPr>
                        <a:picLocks noChangeAspect="1" noChangeArrowheads="1"/>
                      </p:cNvPicPr>
                      <p:nvPr/>
                    </p:nvPicPr>
                    <p:blipFill>
                      <a:blip r:embed="rId3"/>
                      <a:srcRect/>
                      <a:stretch>
                        <a:fillRect/>
                      </a:stretch>
                    </p:blipFill>
                    <p:spPr bwMode="auto">
                      <a:xfrm>
                        <a:off x="6718300" y="1409065"/>
                        <a:ext cx="4670425" cy="2559685"/>
                      </a:xfrm>
                      <a:prstGeom prst="rect">
                        <a:avLst/>
                      </a:prstGeom>
                      <a:noFill/>
                    </p:spPr>
                  </p:pic>
                </p:oleObj>
              </mc:Fallback>
            </mc:AlternateContent>
          </a:graphicData>
        </a:graphic>
      </p:graphicFrame>
      <p:graphicFrame>
        <p:nvGraphicFramePr>
          <p:cNvPr id="11" name="Object 10"/>
          <p:cNvGraphicFramePr>
            <a:graphicFrameLocks noChangeAspect="1"/>
          </p:cNvGraphicFramePr>
          <p:nvPr/>
        </p:nvGraphicFramePr>
        <p:xfrm>
          <a:off x="543560" y="2672067"/>
          <a:ext cx="4937760" cy="2799956"/>
        </p:xfrm>
        <a:graphic>
          <a:graphicData uri="http://schemas.openxmlformats.org/presentationml/2006/ole">
            <mc:AlternateContent xmlns:mc="http://schemas.openxmlformats.org/markup-compatibility/2006">
              <mc:Choice xmlns:v="urn:schemas-microsoft-com:vml" Requires="v">
                <p:oleObj spid="_x0000_s40075" name="Visio" r:id="rId4" imgW="5187950" imgH="2940685" progId="Visio.Drawing.15">
                  <p:embed/>
                </p:oleObj>
              </mc:Choice>
              <mc:Fallback>
                <p:oleObj name="Visio" r:id="rId4" imgW="5187950" imgH="2940685" progId="Visio.Drawing.15">
                  <p:embed/>
                  <p:pic>
                    <p:nvPicPr>
                      <p:cNvPr id="0" name="Object 1"/>
                      <p:cNvPicPr>
                        <a:picLocks noChangeAspect="1" noChangeArrowheads="1"/>
                      </p:cNvPicPr>
                      <p:nvPr/>
                    </p:nvPicPr>
                    <p:blipFill>
                      <a:blip r:embed="rId5"/>
                      <a:srcRect/>
                      <a:stretch>
                        <a:fillRect/>
                      </a:stretch>
                    </p:blipFill>
                    <p:spPr bwMode="auto">
                      <a:xfrm>
                        <a:off x="543560" y="2672067"/>
                        <a:ext cx="4937760" cy="2799956"/>
                      </a:xfrm>
                      <a:prstGeom prst="rect">
                        <a:avLst/>
                      </a:prstGeom>
                      <a:noFill/>
                    </p:spPr>
                  </p:pic>
                </p:oleObj>
              </mc:Fallback>
            </mc:AlternateContent>
          </a:graphicData>
        </a:graphic>
      </p:graphicFrame>
      <p:pic>
        <p:nvPicPr>
          <p:cNvPr id="12" name="Content Placeholder 11"/>
          <p:cNvPicPr>
            <a:picLocks noGrp="1" noChangeAspect="1"/>
          </p:cNvPicPr>
          <p:nvPr>
            <p:ph sz="half" idx="1"/>
          </p:nvPr>
        </p:nvPicPr>
        <p:blipFill>
          <a:blip r:embed="rId6"/>
          <a:stretch>
            <a:fillRect/>
          </a:stretch>
        </p:blipFill>
        <p:spPr>
          <a:xfrm>
            <a:off x="6273165" y="5127625"/>
            <a:ext cx="4572000" cy="86868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a:t>6.4 Use space-time network in multimodal system scheduling</a:t>
            </a:r>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sp>
        <p:nvSpPr>
          <p:cNvPr id="8" name="Text Box 7"/>
          <p:cNvSpPr txBox="1"/>
          <p:nvPr/>
        </p:nvSpPr>
        <p:spPr>
          <a:xfrm>
            <a:off x="6374130" y="2289175"/>
            <a:ext cx="4637405" cy="922020"/>
          </a:xfrm>
          <a:prstGeom prst="rect">
            <a:avLst/>
          </a:prstGeom>
          <a:noFill/>
        </p:spPr>
        <p:txBody>
          <a:bodyPr wrap="square" rtlCol="0" anchor="t">
            <a:spAutoFit/>
          </a:bodyPr>
          <a:lstStyle/>
          <a:p>
            <a:r>
              <a:rPr lang="en-US"/>
              <a:t>https://github.com/xzhou99/learning-transportation/tree/master/GAMS_code%20-space-time-network</a:t>
            </a:r>
            <a:endParaRPr lang="en-US"/>
          </a:p>
        </p:txBody>
      </p:sp>
      <p:sp>
        <p:nvSpPr>
          <p:cNvPr id="9" name="Content Placeholder 2"/>
          <p:cNvSpPr>
            <a:spLocks noGrp="1"/>
          </p:cNvSpPr>
          <p:nvPr/>
        </p:nvSpPr>
        <p:spPr>
          <a:xfrm>
            <a:off x="1224279" y="1972734"/>
            <a:ext cx="493776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marL="277495" lvl="2"/>
            <a:endParaRPr lang="en-US"/>
          </a:p>
        </p:txBody>
      </p:sp>
      <p:graphicFrame>
        <p:nvGraphicFramePr>
          <p:cNvPr id="11" name="Object 10"/>
          <p:cNvGraphicFramePr>
            <a:graphicFrameLocks noChangeAspect="1"/>
          </p:cNvGraphicFramePr>
          <p:nvPr/>
        </p:nvGraphicFramePr>
        <p:xfrm>
          <a:off x="819150" y="2289162"/>
          <a:ext cx="4937760" cy="2799956"/>
        </p:xfrm>
        <a:graphic>
          <a:graphicData uri="http://schemas.openxmlformats.org/presentationml/2006/ole">
            <mc:AlternateContent xmlns:mc="http://schemas.openxmlformats.org/markup-compatibility/2006">
              <mc:Choice xmlns:v="urn:schemas-microsoft-com:vml" Requires="v">
                <p:oleObj spid="_x0000_s62469" name="Visio" r:id="rId1" imgW="5187950" imgH="2940685" progId="Visio.Drawing.15">
                  <p:embed/>
                </p:oleObj>
              </mc:Choice>
              <mc:Fallback>
                <p:oleObj name="Visio" r:id="rId1" imgW="5187950" imgH="2940685" progId="Visio.Drawing.15">
                  <p:embed/>
                  <p:pic>
                    <p:nvPicPr>
                      <p:cNvPr id="0" name="Object 1"/>
                      <p:cNvPicPr>
                        <a:picLocks noChangeAspect="1" noChangeArrowheads="1"/>
                      </p:cNvPicPr>
                      <p:nvPr/>
                    </p:nvPicPr>
                    <p:blipFill>
                      <a:blip r:embed="rId2"/>
                      <a:srcRect/>
                      <a:stretch>
                        <a:fillRect/>
                      </a:stretch>
                    </p:blipFill>
                    <p:spPr bwMode="auto">
                      <a:xfrm>
                        <a:off x="819150" y="2289162"/>
                        <a:ext cx="4937760" cy="2799956"/>
                      </a:xfrm>
                      <a:prstGeom prst="rect">
                        <a:avLst/>
                      </a:prstGeom>
                      <a:noFill/>
                    </p:spPr>
                  </p:pic>
                </p:oleObj>
              </mc:Fallback>
            </mc:AlternateContent>
          </a:graphicData>
        </a:graphic>
      </p:graphicFrame>
      <p:pic>
        <p:nvPicPr>
          <p:cNvPr id="13" name="Content Placeholder 12"/>
          <p:cNvPicPr>
            <a:picLocks noGrp="1" noChangeAspect="1"/>
          </p:cNvPicPr>
          <p:nvPr>
            <p:ph sz="half" idx="1"/>
          </p:nvPr>
        </p:nvPicPr>
        <p:blipFill>
          <a:blip r:embed="rId3"/>
          <a:stretch>
            <a:fillRect/>
          </a:stretch>
        </p:blipFill>
        <p:spPr>
          <a:xfrm>
            <a:off x="6406515" y="3781425"/>
            <a:ext cx="4572000" cy="122682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6.5 A</a:t>
            </a:r>
            <a:r>
              <a:rPr lang="en-US">
                <a:sym typeface="+mn-ea"/>
              </a:rPr>
              <a:t>utomated vehicle scheduling</a:t>
            </a:r>
            <a:br>
              <a:rPr lang="en-US">
                <a:sym typeface="+mn-ea"/>
              </a:rPr>
            </a:br>
            <a:r>
              <a:rPr lang="en-US">
                <a:sym typeface="+mn-ea"/>
              </a:rPr>
              <a:t> </a:t>
            </a:r>
            <a:r>
              <a:rPr lang="en-US"/>
              <a:t>based on space-time networks</a:t>
            </a:r>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5" name="Content Placeholder 4"/>
          <p:cNvPicPr>
            <a:picLocks noGrp="1" noChangeAspect="1"/>
          </p:cNvPicPr>
          <p:nvPr>
            <p:ph sz="half" idx="1"/>
          </p:nvPr>
        </p:nvPicPr>
        <p:blipFill>
          <a:blip r:embed="rId1"/>
          <a:stretch>
            <a:fillRect/>
          </a:stretch>
        </p:blipFill>
        <p:spPr>
          <a:xfrm>
            <a:off x="960755" y="3272790"/>
            <a:ext cx="6120130" cy="2799715"/>
          </a:xfrm>
          <a:prstGeom prst="rect">
            <a:avLst/>
          </a:prstGeom>
        </p:spPr>
      </p:pic>
      <p:sp>
        <p:nvSpPr>
          <p:cNvPr id="6" name="Text Box 5"/>
          <p:cNvSpPr txBox="1"/>
          <p:nvPr/>
        </p:nvSpPr>
        <p:spPr>
          <a:xfrm>
            <a:off x="815975" y="2189480"/>
            <a:ext cx="3605530" cy="368300"/>
          </a:xfrm>
          <a:prstGeom prst="rect">
            <a:avLst/>
          </a:prstGeom>
          <a:noFill/>
        </p:spPr>
        <p:txBody>
          <a:bodyPr wrap="none" rtlCol="0" anchor="t">
            <a:spAutoFit/>
          </a:bodyPr>
          <a:lstStyle/>
          <a:p>
            <a:r>
              <a:rPr lang="en-US">
                <a:sym typeface="+mn-ea"/>
              </a:rPr>
              <a:t>https://github.com/xzhou99/AVRLite</a:t>
            </a:r>
            <a:endParaRPr lang="en-US"/>
          </a:p>
        </p:txBody>
      </p:sp>
      <p:sp>
        <p:nvSpPr>
          <p:cNvPr id="8" name="Text Box 7"/>
          <p:cNvSpPr txBox="1"/>
          <p:nvPr/>
        </p:nvSpPr>
        <p:spPr>
          <a:xfrm>
            <a:off x="6413500" y="1912620"/>
            <a:ext cx="4637405" cy="922020"/>
          </a:xfrm>
          <a:prstGeom prst="rect">
            <a:avLst/>
          </a:prstGeom>
          <a:noFill/>
        </p:spPr>
        <p:txBody>
          <a:bodyPr wrap="square" rtlCol="0" anchor="t">
            <a:spAutoFit/>
          </a:bodyPr>
          <a:lstStyle/>
          <a:p>
            <a:r>
              <a:rPr lang="en-US"/>
              <a:t>https://github.com/xzhou99/learning-transportation/tree/master/GAMS_code%20-space-time-network</a:t>
            </a:r>
            <a:endParaRPr lang="en-US"/>
          </a:p>
        </p:txBody>
      </p:sp>
      <p:pic>
        <p:nvPicPr>
          <p:cNvPr id="7" name="Content Placeholder 6"/>
          <p:cNvPicPr>
            <a:picLocks noGrp="1" noChangeAspect="1"/>
          </p:cNvPicPr>
          <p:nvPr>
            <p:ph sz="half" idx="2"/>
          </p:nvPr>
        </p:nvPicPr>
        <p:blipFill>
          <a:blip r:embed="rId2"/>
          <a:stretch>
            <a:fillRect/>
          </a:stretch>
        </p:blipFill>
        <p:spPr>
          <a:xfrm>
            <a:off x="729615" y="2644140"/>
            <a:ext cx="4716780" cy="381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b">
            <a:noAutofit/>
          </a:bodyPr>
          <a:lstStyle/>
          <a:p>
            <a:r>
              <a:rPr lang="en-US" sz="3200" dirty="0">
                <a:cs typeface="Times New Roman" panose="02020603050405020304" pitchFamily="18" charset="0"/>
              </a:rPr>
              <a:t>Open-source Free Software Package </a:t>
            </a:r>
            <a:endParaRPr lang="en-US" sz="3200" dirty="0">
              <a:cs typeface="Times New Roman" panose="02020603050405020304" pitchFamily="18" charset="0"/>
            </a:endParaRPr>
          </a:p>
        </p:txBody>
      </p:sp>
      <p:sp>
        <p:nvSpPr>
          <p:cNvPr id="3" name="Content Placeholder 2"/>
          <p:cNvSpPr>
            <a:spLocks noGrp="1"/>
          </p:cNvSpPr>
          <p:nvPr>
            <p:ph idx="1"/>
          </p:nvPr>
        </p:nvSpPr>
        <p:spPr>
          <a:xfrm>
            <a:off x="1182757" y="1848678"/>
            <a:ext cx="6742043" cy="4277486"/>
          </a:xfrm>
        </p:spPr>
        <p:txBody>
          <a:bodyPr>
            <a:noAutofit/>
          </a:bodyPr>
          <a:lstStyle/>
          <a:p>
            <a:r>
              <a:rPr lang="en-US" dirty="0"/>
              <a:t>NEXTA: front-end Graphical User Interface GUI (C++)</a:t>
            </a:r>
            <a:endParaRPr lang="en-US" dirty="0"/>
          </a:p>
          <a:p>
            <a:pPr lvl="1"/>
            <a:r>
              <a:rPr lang="en-US" dirty="0"/>
              <a:t>https://github.com/xzhou99/NeXTA-GMNS</a:t>
            </a:r>
            <a:endParaRPr lang="en-US" dirty="0"/>
          </a:p>
          <a:p>
            <a:pPr lvl="1"/>
            <a:endParaRPr lang="en-US" sz="1200" dirty="0"/>
          </a:p>
          <a:p>
            <a:pPr lvl="1"/>
            <a:endParaRPr lang="en-US" sz="1200" dirty="0"/>
          </a:p>
          <a:p>
            <a:pPr lvl="1"/>
            <a:endParaRPr lang="en-US" sz="1200" dirty="0"/>
          </a:p>
          <a:p>
            <a:r>
              <a:rPr lang="en-US" dirty="0"/>
              <a:t>DTALite: Open-source computational engine  (C++)</a:t>
            </a:r>
            <a:endParaRPr lang="en-US" dirty="0"/>
          </a:p>
          <a:p>
            <a:pPr marL="0" lvl="2"/>
            <a:r>
              <a:rPr lang="en-US" sz="1600" dirty="0">
                <a:latin typeface="+mj-lt"/>
                <a:sym typeface="+mn-ea"/>
              </a:rPr>
              <a:t>STALite: Simulation-based mesoscopic dynamic traffic assignment</a:t>
            </a:r>
            <a:endParaRPr lang="en-US" sz="1600" dirty="0">
              <a:latin typeface="+mj-lt"/>
            </a:endParaRPr>
          </a:p>
          <a:p>
            <a:pPr marL="0" lvl="2"/>
            <a:r>
              <a:rPr lang="en-US" sz="1600" dirty="0">
                <a:sym typeface="+mn-ea"/>
              </a:rPr>
              <a:t> https://github.com/xzhou99/stalite-dtalite_software_release</a:t>
            </a:r>
            <a:endParaRPr lang="en-US" sz="1600" dirty="0">
              <a:sym typeface="+mn-ea"/>
            </a:endParaRPr>
          </a:p>
          <a:p>
            <a:pPr marL="457200" lvl="3"/>
            <a:r>
              <a:rPr lang="en-US" sz="1600" dirty="0"/>
              <a:t>Light-weight and agent-based DTA</a:t>
            </a:r>
            <a:endParaRPr lang="en-US" sz="1600" dirty="0"/>
          </a:p>
          <a:p>
            <a:pPr lvl="1"/>
            <a:r>
              <a:rPr lang="en-US" sz="1600" dirty="0"/>
              <a:t>Simplified kinematic wave model (Newell)</a:t>
            </a:r>
            <a:endParaRPr lang="en-US" sz="1600" dirty="0"/>
          </a:p>
          <a:p>
            <a:pPr lvl="1"/>
            <a:r>
              <a:rPr lang="en-US" sz="1600" dirty="0"/>
              <a:t>Built-in OD demand matrix estimation (ODME) program </a:t>
            </a:r>
            <a:endParaRPr lang="en-US" sz="1600" dirty="0"/>
          </a:p>
          <a:p>
            <a:pPr lvl="1"/>
            <a:r>
              <a:rPr lang="en-US" sz="1600" dirty="0"/>
              <a:t>Emission prediction (light-weight MOVES interface)</a:t>
            </a:r>
            <a:endParaRPr lang="en-US" sz="1600" dirty="0"/>
          </a:p>
          <a:p>
            <a:pPr lvl="2"/>
            <a:r>
              <a:rPr lang="en-US" dirty="0"/>
              <a:t>Simplified car follow modeling (Newell)</a:t>
            </a:r>
            <a:r>
              <a:rPr lang="en-US" sz="1200" dirty="0"/>
              <a:t> </a:t>
            </a:r>
            <a:endParaRPr lang="en-US" sz="1200" dirty="0"/>
          </a:p>
          <a:p>
            <a:pPr lvl="2"/>
            <a:endParaRPr lang="en-US" sz="1200" dirty="0"/>
          </a:p>
        </p:txBody>
      </p:sp>
      <p:pic>
        <p:nvPicPr>
          <p:cNvPr id="4" name="Picture 2"/>
          <p:cNvPicPr>
            <a:picLocks noChangeAspect="1" noChangeArrowheads="1"/>
          </p:cNvPicPr>
          <p:nvPr/>
        </p:nvPicPr>
        <p:blipFill>
          <a:blip r:embed="rId1" cstate="print"/>
          <a:srcRect r="14286"/>
          <a:stretch>
            <a:fillRect/>
          </a:stretch>
        </p:blipFill>
        <p:spPr bwMode="auto">
          <a:xfrm>
            <a:off x="7717971" y="1676400"/>
            <a:ext cx="2873829" cy="2011680"/>
          </a:xfrm>
          <a:prstGeom prst="rect">
            <a:avLst/>
          </a:prstGeom>
          <a:noFill/>
          <a:ln w="9525">
            <a:noFill/>
            <a:miter lim="800000"/>
            <a:headEnd/>
            <a:tailEnd/>
          </a:ln>
        </p:spPr>
      </p:pic>
      <p:pic>
        <p:nvPicPr>
          <p:cNvPr id="5" name="Picture 3"/>
          <p:cNvPicPr>
            <a:picLocks noChangeAspect="1" noChangeArrowheads="1"/>
          </p:cNvPicPr>
          <p:nvPr/>
        </p:nvPicPr>
        <p:blipFill>
          <a:blip r:embed="rId2" cstate="print"/>
          <a:srcRect r="1449"/>
          <a:stretch>
            <a:fillRect/>
          </a:stretch>
        </p:blipFill>
        <p:spPr bwMode="auto">
          <a:xfrm>
            <a:off x="8077200" y="5105400"/>
            <a:ext cx="2590800" cy="1326048"/>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a:t>6.6 Travel demand and activity modeling based on space-time-state network</a:t>
            </a:r>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13" name="Content Placeholder 12"/>
          <p:cNvPicPr>
            <a:picLocks noGrp="1" noChangeAspect="1"/>
          </p:cNvPicPr>
          <p:nvPr>
            <p:ph sz="half" idx="2"/>
          </p:nvPr>
        </p:nvPicPr>
        <p:blipFill>
          <a:blip r:embed="rId1"/>
          <a:stretch>
            <a:fillRect/>
          </a:stretch>
        </p:blipFill>
        <p:spPr>
          <a:xfrm>
            <a:off x="1431925" y="2834640"/>
            <a:ext cx="4099560" cy="784860"/>
          </a:xfrm>
          <a:prstGeom prst="rect">
            <a:avLst/>
          </a:prstGeom>
        </p:spPr>
      </p:pic>
      <p:sp>
        <p:nvSpPr>
          <p:cNvPr id="14" name="Text Box 13"/>
          <p:cNvSpPr txBox="1"/>
          <p:nvPr/>
        </p:nvSpPr>
        <p:spPr>
          <a:xfrm>
            <a:off x="1431925" y="1912620"/>
            <a:ext cx="4637405" cy="922020"/>
          </a:xfrm>
          <a:prstGeom prst="rect">
            <a:avLst/>
          </a:prstGeom>
          <a:noFill/>
        </p:spPr>
        <p:txBody>
          <a:bodyPr wrap="square" rtlCol="0" anchor="t">
            <a:spAutoFit/>
          </a:bodyPr>
          <a:lstStyle/>
          <a:p>
            <a:r>
              <a:rPr lang="en-US"/>
              <a:t>https://github.com/xzhou99/learning-transportation/tree/master/GAMS_code%20-space-time-network</a:t>
            </a:r>
            <a:endParaRPr lang="en-US"/>
          </a:p>
        </p:txBody>
      </p:sp>
      <p:pic>
        <p:nvPicPr>
          <p:cNvPr id="15" name="Content Placeholder 14"/>
          <p:cNvPicPr>
            <a:picLocks noGrp="1" noChangeAspect="1"/>
          </p:cNvPicPr>
          <p:nvPr>
            <p:ph sz="half" idx="1"/>
          </p:nvPr>
        </p:nvPicPr>
        <p:blipFill>
          <a:blip r:embed="rId2"/>
          <a:stretch>
            <a:fillRect/>
          </a:stretch>
        </p:blipFill>
        <p:spPr>
          <a:xfrm>
            <a:off x="435610" y="3944620"/>
            <a:ext cx="4937760" cy="1948815"/>
          </a:xfrm>
          <a:prstGeom prst="rect">
            <a:avLst/>
          </a:prstGeom>
        </p:spPr>
      </p:pic>
      <p:pic>
        <p:nvPicPr>
          <p:cNvPr id="16" name="Picture 15"/>
          <p:cNvPicPr>
            <a:picLocks noChangeAspect="1"/>
          </p:cNvPicPr>
          <p:nvPr/>
        </p:nvPicPr>
        <p:blipFill>
          <a:blip r:embed="rId3"/>
          <a:stretch>
            <a:fillRect/>
          </a:stretch>
        </p:blipFill>
        <p:spPr>
          <a:xfrm>
            <a:off x="6069330" y="3015615"/>
            <a:ext cx="6047105" cy="254381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838200"/>
            <a:ext cx="6617335" cy="746760"/>
          </a:xfrm>
        </p:spPr>
        <p:txBody>
          <a:bodyPr>
            <a:noAutofit/>
          </a:bodyPr>
          <a:lstStyle/>
          <a:p>
            <a:r>
              <a:rPr lang="en-US" sz="3200" dirty="0">
                <a:cs typeface="Times New Roman" panose="02020603050405020304" pitchFamily="18" charset="0"/>
              </a:rPr>
              <a:t>Summary of related open-source tools</a:t>
            </a:r>
            <a:endParaRPr lang="en-US" sz="3200" dirty="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A7697326-84D0-4E2A-91F6-1F27E83E641B}" type="slidenum">
              <a:rPr lang="en-US" smtClean="0">
                <a:cs typeface="Times New Roman" panose="02020603050405020304" pitchFamily="18" charset="0"/>
              </a:rPr>
            </a:fld>
            <a:endParaRPr lang="en-US">
              <a:cs typeface="Times New Roman" panose="02020603050405020304" pitchFamily="18" charset="0"/>
            </a:endParaRPr>
          </a:p>
        </p:txBody>
      </p:sp>
      <p:sp>
        <p:nvSpPr>
          <p:cNvPr id="10" name="TextBox 9"/>
          <p:cNvSpPr txBox="1"/>
          <p:nvPr/>
        </p:nvSpPr>
        <p:spPr>
          <a:xfrm>
            <a:off x="1329690" y="1975761"/>
            <a:ext cx="9231627" cy="2861310"/>
          </a:xfrm>
          <a:prstGeom prst="rect">
            <a:avLst/>
          </a:prstGeom>
          <a:noFill/>
        </p:spPr>
        <p:txBody>
          <a:bodyPr wrap="square" rtlCol="0">
            <a:spAutoFit/>
          </a:bodyPr>
          <a:lstStyle/>
          <a:p>
            <a:r>
              <a:rPr lang="en-US" sz="2000" dirty="0">
                <a:latin typeface="+mj-lt"/>
              </a:rPr>
              <a:t>Simulation-based mesoscopic dynamic traffic assignment</a:t>
            </a:r>
            <a:endParaRPr lang="en-US" sz="2000" dirty="0">
              <a:latin typeface="+mj-lt"/>
            </a:endParaRPr>
          </a:p>
          <a:p>
            <a:r>
              <a:rPr lang="en-US" sz="2000" dirty="0">
                <a:latin typeface="+mj-lt"/>
              </a:rPr>
              <a:t>	DTALite(based on simplified kinematic wave model)</a:t>
            </a:r>
            <a:endParaRPr lang="en-US" sz="2000" dirty="0">
              <a:latin typeface="+mj-lt"/>
            </a:endParaRPr>
          </a:p>
          <a:p>
            <a:r>
              <a:rPr lang="en-US" sz="2000" dirty="0">
                <a:latin typeface="+mj-lt"/>
                <a:sym typeface="+mn-ea"/>
              </a:rPr>
              <a:t>Simulation-based mesoscopic dynamic traffic assignment</a:t>
            </a:r>
            <a:endParaRPr lang="en-US" sz="2000" dirty="0">
              <a:latin typeface="+mj-lt"/>
              <a:sym typeface="+mn-ea"/>
            </a:endParaRPr>
          </a:p>
          <a:p>
            <a:r>
              <a:rPr lang="en-US" sz="2000" dirty="0">
                <a:latin typeface="+mj-lt"/>
                <a:sym typeface="+mn-ea"/>
              </a:rPr>
              <a:t>	STALite</a:t>
            </a:r>
            <a:endParaRPr lang="en-US" sz="2000" dirty="0">
              <a:latin typeface="+mj-lt"/>
            </a:endParaRPr>
          </a:p>
          <a:p>
            <a:r>
              <a:rPr lang="en-US" sz="2000" dirty="0">
                <a:latin typeface="+mj-lt"/>
                <a:sym typeface="+mn-ea"/>
              </a:rPr>
              <a:t>visualization interfeace </a:t>
            </a:r>
            <a:endParaRPr lang="en-US" sz="2000" dirty="0">
              <a:latin typeface="+mj-lt"/>
            </a:endParaRPr>
          </a:p>
          <a:p>
            <a:r>
              <a:rPr lang="en-US" sz="2000" dirty="0">
                <a:latin typeface="+mj-lt"/>
              </a:rPr>
              <a:t>	NEXTA </a:t>
            </a:r>
            <a:endParaRPr lang="en-US" sz="2000" dirty="0">
              <a:latin typeface="+mj-lt"/>
            </a:endParaRPr>
          </a:p>
          <a:p>
            <a:r>
              <a:rPr lang="en-US" sz="2000" dirty="0">
                <a:latin typeface="+mj-lt"/>
              </a:rPr>
              <a:t>Traffic state estimation and prediction, Train routing and scheduling </a:t>
            </a:r>
            <a:endParaRPr lang="en-US" sz="2000" dirty="0">
              <a:latin typeface="+mj-lt"/>
            </a:endParaRPr>
          </a:p>
          <a:p>
            <a:r>
              <a:rPr lang="en-US" sz="2000" dirty="0">
                <a:latin typeface="+mj-lt"/>
              </a:rPr>
              <a:t>                 VRPLite</a:t>
            </a:r>
            <a:endParaRPr lang="en-US" sz="2000" dirty="0">
              <a:latin typeface="+mj-lt"/>
            </a:endParaRPr>
          </a:p>
          <a:p>
            <a:r>
              <a:rPr lang="en-US" sz="2000" dirty="0">
                <a:latin typeface="+mj-lt"/>
              </a:rPr>
              <a:t>                 </a:t>
            </a:r>
            <a:endParaRPr lang="en-US" sz="2000" dirty="0">
              <a:latin typeface="+mj-l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Large scale applications </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991837"/>
          </a:xfrm>
        </p:spPr>
        <p:txBody>
          <a:bodyPr vert="horz" lIns="91440" tIns="45720" rIns="91440" bIns="45720" rtlCol="0" anchor="b">
            <a:noAutofit/>
          </a:bodyPr>
          <a:lstStyle/>
          <a:p>
            <a:r>
              <a:rPr lang="en-US" sz="3200" dirty="0">
                <a:cs typeface="Times New Roman" panose="02020603050405020304" pitchFamily="18" charset="0"/>
              </a:rPr>
              <a:t>Computational Challenges </a:t>
            </a:r>
            <a:endParaRPr lang="en-US" sz="3200" dirty="0">
              <a:cs typeface="Times New Roman" panose="02020603050405020304" pitchFamily="18" charset="0"/>
            </a:endParaRP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5" name="Picture 4"/>
          <p:cNvPicPr/>
          <p:nvPr/>
        </p:nvPicPr>
        <p:blipFill>
          <a:blip r:embed="rId1" cstate="print"/>
          <a:srcRect/>
          <a:stretch>
            <a:fillRect/>
          </a:stretch>
        </p:blipFill>
        <p:spPr bwMode="auto">
          <a:xfrm>
            <a:off x="1242391" y="1845734"/>
            <a:ext cx="3363402" cy="3318546"/>
          </a:xfrm>
          <a:prstGeom prst="rect">
            <a:avLst/>
          </a:prstGeom>
          <a:noFill/>
          <a:ln w="9525">
            <a:noFill/>
            <a:miter lim="800000"/>
            <a:headEnd/>
            <a:tailEnd/>
          </a:ln>
        </p:spPr>
      </p:pic>
      <p:sp>
        <p:nvSpPr>
          <p:cNvPr id="6" name="TextBox 5"/>
          <p:cNvSpPr txBox="1"/>
          <p:nvPr/>
        </p:nvSpPr>
        <p:spPr>
          <a:xfrm>
            <a:off x="444944" y="5430816"/>
            <a:ext cx="7396192" cy="923330"/>
          </a:xfrm>
          <a:prstGeom prst="rect">
            <a:avLst/>
          </a:prstGeom>
          <a:noFill/>
        </p:spPr>
        <p:txBody>
          <a:bodyPr wrap="none" rtlCol="0">
            <a:spAutoFit/>
          </a:bodyPr>
          <a:lstStyle/>
          <a:p>
            <a:r>
              <a:rPr lang="en-US" dirty="0"/>
              <a:t>Maryland State-wide model:</a:t>
            </a:r>
            <a:endParaRPr lang="en-US" dirty="0"/>
          </a:p>
          <a:p>
            <a:r>
              <a:rPr lang="en-US" dirty="0"/>
              <a:t>20 K nodes, 47K links, 3,000 zones, 18 M agents</a:t>
            </a:r>
            <a:endParaRPr lang="en-US" dirty="0"/>
          </a:p>
          <a:p>
            <a:r>
              <a:rPr lang="en-US" dirty="0"/>
              <a:t>CPU time: 30 min per UE iteration on a 20-core workstation with 194 GB RAM</a:t>
            </a:r>
            <a:endParaRPr lang="en-US" dirty="0"/>
          </a:p>
        </p:txBody>
      </p:sp>
      <p:pic>
        <p:nvPicPr>
          <p:cNvPr id="7" name="Picture 2"/>
          <p:cNvPicPr>
            <a:picLocks noChangeAspect="1" noChangeArrowheads="1"/>
          </p:cNvPicPr>
          <p:nvPr/>
        </p:nvPicPr>
        <p:blipFill>
          <a:blip r:embed="rId2" cstate="print"/>
          <a:srcRect/>
          <a:stretch>
            <a:fillRect/>
          </a:stretch>
        </p:blipFill>
        <p:spPr bwMode="auto">
          <a:xfrm>
            <a:off x="6062870" y="2481535"/>
            <a:ext cx="4415028" cy="3321251"/>
          </a:xfrm>
          <a:prstGeom prst="rect">
            <a:avLst/>
          </a:prstGeom>
          <a:noFill/>
          <a:ln w="9525">
            <a:noFill/>
            <a:miter lim="800000"/>
            <a:headEnd/>
            <a:tailEnd/>
          </a:ln>
        </p:spPr>
      </p:pic>
      <p:sp>
        <p:nvSpPr>
          <p:cNvPr id="8" name="Rectangle 7"/>
          <p:cNvSpPr/>
          <p:nvPr/>
        </p:nvSpPr>
        <p:spPr>
          <a:xfrm>
            <a:off x="5552661" y="1763492"/>
            <a:ext cx="6096000" cy="584775"/>
          </a:xfrm>
          <a:prstGeom prst="rect">
            <a:avLst/>
          </a:prstGeom>
        </p:spPr>
        <p:txBody>
          <a:bodyPr>
            <a:spAutoFit/>
          </a:bodyPr>
          <a:lstStyle/>
          <a:p>
            <a:pPr marL="342900" lvl="1">
              <a:buClr>
                <a:schemeClr val="accent1"/>
              </a:buClr>
            </a:pPr>
            <a:r>
              <a:rPr lang="en-US" sz="1600" dirty="0"/>
              <a:t>Shared memory-based parallel computing for agent-based path finding and mesoscopic traffic simulation  (based on </a:t>
            </a:r>
            <a:r>
              <a:rPr lang="en-US" sz="1600" dirty="0" err="1"/>
              <a:t>OpenMP</a:t>
            </a:r>
            <a:r>
              <a:rPr lang="en-US" sz="1600" dirty="0"/>
              <a:t>)</a:t>
            </a:r>
            <a:endParaRPr lang="en-US" sz="16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7828" y="286603"/>
            <a:ext cx="10058400" cy="956043"/>
          </a:xfrm>
        </p:spPr>
        <p:txBody>
          <a:bodyPr>
            <a:normAutofit/>
          </a:bodyPr>
          <a:lstStyle/>
          <a:p>
            <a:r>
              <a:rPr lang="en-US" sz="3200" dirty="0">
                <a:cs typeface="Times New Roman" panose="02020603050405020304" pitchFamily="18" charset="0"/>
              </a:rPr>
              <a:t>Origin-Destination Demand Spatial Distribution Pattern</a:t>
            </a:r>
            <a:endParaRPr lang="en-US" sz="3200" dirty="0">
              <a:cs typeface="Times New Roman" panose="02020603050405020304" pitchFamily="18" charset="0"/>
            </a:endParaRPr>
          </a:p>
        </p:txBody>
      </p:sp>
      <p:sp>
        <p:nvSpPr>
          <p:cNvPr id="5" name="Content Placeholder 4"/>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1" cstate="print"/>
          <a:srcRect/>
          <a:stretch>
            <a:fillRect/>
          </a:stretch>
        </p:blipFill>
        <p:spPr bwMode="auto">
          <a:xfrm>
            <a:off x="1336431" y="1845734"/>
            <a:ext cx="6046084" cy="3481729"/>
          </a:xfrm>
          <a:prstGeom prst="rect">
            <a:avLst/>
          </a:prstGeom>
          <a:noFill/>
          <a:ln w="9525">
            <a:noFill/>
            <a:miter lim="800000"/>
            <a:headEnd/>
            <a:tailEnd/>
          </a:ln>
        </p:spPr>
      </p:pic>
      <p:sp>
        <p:nvSpPr>
          <p:cNvPr id="3" name="TextBox 2"/>
          <p:cNvSpPr txBox="1"/>
          <p:nvPr/>
        </p:nvSpPr>
        <p:spPr>
          <a:xfrm>
            <a:off x="1207477" y="5548852"/>
            <a:ext cx="8293424" cy="646331"/>
          </a:xfrm>
          <a:prstGeom prst="rect">
            <a:avLst/>
          </a:prstGeom>
          <a:noFill/>
        </p:spPr>
        <p:txBody>
          <a:bodyPr wrap="none" rtlCol="0">
            <a:spAutoFit/>
          </a:bodyPr>
          <a:lstStyle/>
          <a:p>
            <a:r>
              <a:rPr lang="en-US" dirty="0"/>
              <a:t>Collaboration with University of Maryland and Maryland </a:t>
            </a:r>
            <a:r>
              <a:rPr lang="en-US" dirty="0">
                <a:hlinkClick r:id="rId2"/>
              </a:rPr>
              <a:t>State Highway Administration</a:t>
            </a:r>
            <a:endParaRPr lang="en-US" dirty="0"/>
          </a:p>
          <a:p>
            <a:r>
              <a:rPr lang="en-US" dirty="0"/>
              <a:t>Supported by TRB SHRP II Program </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286604"/>
            <a:ext cx="10058400" cy="1401520"/>
          </a:xfrm>
        </p:spPr>
        <p:txBody>
          <a:bodyPr>
            <a:normAutofit/>
          </a:bodyPr>
          <a:lstStyle/>
          <a:p>
            <a:r>
              <a:rPr lang="en-US" sz="3200" dirty="0">
                <a:cs typeface="Times New Roman" panose="02020603050405020304" pitchFamily="18" charset="0"/>
              </a:rPr>
              <a:t>Vehicle Animation at Network Level</a:t>
            </a:r>
            <a:endParaRPr lang="en-US" sz="3200" dirty="0">
              <a:cs typeface="Times New Roman" panose="02020603050405020304" pitchFamily="18" charset="0"/>
            </a:endParaRPr>
          </a:p>
        </p:txBody>
      </p:sp>
      <p:sp>
        <p:nvSpPr>
          <p:cNvPr id="4" name="Content Placeholder 3"/>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1" cstate="print"/>
          <a:srcRect/>
          <a:stretch>
            <a:fillRect/>
          </a:stretch>
        </p:blipFill>
        <p:spPr bwMode="auto">
          <a:xfrm>
            <a:off x="2351585" y="1844824"/>
            <a:ext cx="7708007" cy="402849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200" dirty="0">
                <a:cs typeface="Times New Roman" panose="02020603050405020304" pitchFamily="18" charset="0"/>
              </a:rPr>
              <a:t>Volume at Network Level</a:t>
            </a:r>
            <a:endParaRPr lang="en-US" sz="3200" dirty="0">
              <a:cs typeface="Times New Roman" panose="02020603050405020304" pitchFamily="18" charset="0"/>
            </a:endParaRPr>
          </a:p>
        </p:txBody>
      </p:sp>
      <p:sp>
        <p:nvSpPr>
          <p:cNvPr id="5" name="Content Placeholder 4"/>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1" cstate="print"/>
          <a:srcRect/>
          <a:stretch>
            <a:fillRect/>
          </a:stretch>
        </p:blipFill>
        <p:spPr bwMode="auto">
          <a:xfrm>
            <a:off x="1703512" y="1772817"/>
            <a:ext cx="8809856" cy="4496155"/>
          </a:xfrm>
          <a:prstGeom prst="rect">
            <a:avLst/>
          </a:prstGeom>
          <a:noFill/>
          <a:ln w="9525">
            <a:noFill/>
            <a:miter lim="800000"/>
            <a:headEnd/>
            <a:tailEnd/>
          </a:ln>
        </p:spPr>
      </p:pic>
      <p:sp>
        <p:nvSpPr>
          <p:cNvPr id="6" name="TextBox 5"/>
          <p:cNvSpPr txBox="1"/>
          <p:nvPr/>
        </p:nvSpPr>
        <p:spPr>
          <a:xfrm>
            <a:off x="1847529" y="6381328"/>
            <a:ext cx="4916667" cy="369332"/>
          </a:xfrm>
          <a:prstGeom prst="rect">
            <a:avLst/>
          </a:prstGeom>
          <a:noFill/>
        </p:spPr>
        <p:txBody>
          <a:bodyPr wrap="none" rtlCol="0">
            <a:spAutoFit/>
          </a:bodyPr>
          <a:lstStyle/>
          <a:p>
            <a:r>
              <a:rPr lang="en-US" dirty="0"/>
              <a:t>Band width of a link is proportional to link volume </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200" dirty="0">
                <a:cs typeface="Times New Roman" panose="02020603050405020304" pitchFamily="18" charset="0"/>
              </a:rPr>
              <a:t>Density at Network Level</a:t>
            </a:r>
            <a:endParaRPr lang="en-US" sz="3200" dirty="0">
              <a:cs typeface="Times New Roman" panose="02020603050405020304" pitchFamily="18" charset="0"/>
            </a:endParaRPr>
          </a:p>
        </p:txBody>
      </p:sp>
      <p:sp>
        <p:nvSpPr>
          <p:cNvPr id="5" name="Content Placeholder 4"/>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1" cstate="print"/>
          <a:srcRect/>
          <a:stretch>
            <a:fillRect/>
          </a:stretch>
        </p:blipFill>
        <p:spPr bwMode="auto">
          <a:xfrm>
            <a:off x="1919537" y="1844824"/>
            <a:ext cx="8417421" cy="4403772"/>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286603"/>
            <a:ext cx="10058400" cy="1117995"/>
          </a:xfrm>
        </p:spPr>
        <p:txBody>
          <a:bodyPr>
            <a:normAutofit/>
          </a:bodyPr>
          <a:lstStyle/>
          <a:p>
            <a:r>
              <a:rPr lang="en-US" sz="3200" dirty="0">
                <a:cs typeface="Times New Roman" panose="02020603050405020304" pitchFamily="18" charset="0"/>
              </a:rPr>
              <a:t>Speed at Network Level</a:t>
            </a:r>
            <a:endParaRPr lang="en-US" sz="3200" dirty="0">
              <a:cs typeface="Times New Roman" panose="02020603050405020304" pitchFamily="18" charset="0"/>
            </a:endParaRPr>
          </a:p>
        </p:txBody>
      </p:sp>
      <p:sp>
        <p:nvSpPr>
          <p:cNvPr id="5" name="Content Placeholder 4"/>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1" cstate="print"/>
          <a:srcRect/>
          <a:stretch>
            <a:fillRect/>
          </a:stretch>
        </p:blipFill>
        <p:spPr bwMode="auto">
          <a:xfrm>
            <a:off x="1524001" y="1556792"/>
            <a:ext cx="8728491" cy="4464496"/>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200" dirty="0">
                <a:cs typeface="Times New Roman" panose="02020603050405020304" pitchFamily="18" charset="0"/>
              </a:rPr>
              <a:t>Queue at Network Level</a:t>
            </a:r>
            <a:endParaRPr lang="en-US" sz="3200" dirty="0">
              <a:cs typeface="Times New Roman" panose="02020603050405020304" pitchFamily="18" charset="0"/>
            </a:endParaRPr>
          </a:p>
        </p:txBody>
      </p:sp>
      <p:sp>
        <p:nvSpPr>
          <p:cNvPr id="5" name="Content Placeholder 4"/>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1" cstate="print"/>
          <a:srcRect/>
          <a:stretch>
            <a:fillRect/>
          </a:stretch>
        </p:blipFill>
        <p:spPr bwMode="auto">
          <a:xfrm>
            <a:off x="2135560" y="1700808"/>
            <a:ext cx="8100392" cy="4217082"/>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nvGraphicFramePr>
        <p:xfrm>
          <a:off x="868835" y="2173174"/>
          <a:ext cx="5785283" cy="412898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Hexagon 7"/>
          <p:cNvSpPr/>
          <p:nvPr/>
        </p:nvSpPr>
        <p:spPr bwMode="auto">
          <a:xfrm>
            <a:off x="2877787" y="3431965"/>
            <a:ext cx="1805049" cy="1650670"/>
          </a:xfrm>
          <a:prstGeom prst="hexagon">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p:txBody>
      </p:sp>
      <p:cxnSp>
        <p:nvCxnSpPr>
          <p:cNvPr id="10" name="Straight Arrow Connector 9"/>
          <p:cNvCxnSpPr/>
          <p:nvPr/>
        </p:nvCxnSpPr>
        <p:spPr bwMode="auto">
          <a:xfrm>
            <a:off x="2319647" y="3978230"/>
            <a:ext cx="0" cy="486889"/>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1" name="Straight Arrow Connector 10"/>
          <p:cNvCxnSpPr/>
          <p:nvPr/>
        </p:nvCxnSpPr>
        <p:spPr bwMode="auto">
          <a:xfrm>
            <a:off x="2804556" y="5389414"/>
            <a:ext cx="548244" cy="334489"/>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3" name="Straight Arrow Connector 12"/>
          <p:cNvCxnSpPr/>
          <p:nvPr/>
        </p:nvCxnSpPr>
        <p:spPr bwMode="auto">
          <a:xfrm flipV="1">
            <a:off x="4231574" y="5260765"/>
            <a:ext cx="546265" cy="344385"/>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7" name="Straight Arrow Connector 16"/>
          <p:cNvCxnSpPr/>
          <p:nvPr/>
        </p:nvCxnSpPr>
        <p:spPr bwMode="auto">
          <a:xfrm flipV="1">
            <a:off x="4041569" y="3859477"/>
            <a:ext cx="736270" cy="1377538"/>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9" name="Straight Arrow Connector 18"/>
          <p:cNvCxnSpPr/>
          <p:nvPr/>
        </p:nvCxnSpPr>
        <p:spPr bwMode="auto">
          <a:xfrm flipV="1">
            <a:off x="3910940" y="3111333"/>
            <a:ext cx="11877" cy="2149432"/>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5" name="Straight Arrow Connector 24"/>
          <p:cNvCxnSpPr/>
          <p:nvPr/>
        </p:nvCxnSpPr>
        <p:spPr bwMode="auto">
          <a:xfrm>
            <a:off x="2816431" y="4000001"/>
            <a:ext cx="619496" cy="1165762"/>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27" name="Straight Arrow Connector 26"/>
          <p:cNvCxnSpPr/>
          <p:nvPr/>
        </p:nvCxnSpPr>
        <p:spPr bwMode="auto">
          <a:xfrm>
            <a:off x="2972790" y="3740724"/>
            <a:ext cx="724394" cy="1377537"/>
          </a:xfrm>
          <a:prstGeom prst="straightConnector1">
            <a:avLst/>
          </a:prstGeom>
          <a:solidFill>
            <a:schemeClr val="accent1"/>
          </a:solidFill>
          <a:ln w="38100" cap="flat" cmpd="sng" algn="ctr">
            <a:solidFill>
              <a:srgbClr val="FF0000"/>
            </a:solidFill>
            <a:prstDash val="dash"/>
            <a:round/>
            <a:headEnd type="arrow" w="med" len="med"/>
            <a:tailEnd type="none"/>
          </a:ln>
          <a:effectLst/>
        </p:spPr>
      </p:cxnSp>
      <p:cxnSp>
        <p:nvCxnSpPr>
          <p:cNvPr id="30" name="Straight Arrow Connector 29"/>
          <p:cNvCxnSpPr/>
          <p:nvPr/>
        </p:nvCxnSpPr>
        <p:spPr bwMode="auto">
          <a:xfrm flipV="1">
            <a:off x="2747158" y="3135083"/>
            <a:ext cx="855024" cy="1496290"/>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36" name="Straight Arrow Connector 35"/>
          <p:cNvCxnSpPr/>
          <p:nvPr/>
        </p:nvCxnSpPr>
        <p:spPr bwMode="auto">
          <a:xfrm>
            <a:off x="3065814" y="3679368"/>
            <a:ext cx="1486394" cy="1130135"/>
          </a:xfrm>
          <a:prstGeom prst="straightConnector1">
            <a:avLst/>
          </a:prstGeom>
          <a:solidFill>
            <a:schemeClr val="accent1"/>
          </a:solidFill>
          <a:ln w="38100" cap="flat" cmpd="sng" algn="ctr">
            <a:solidFill>
              <a:srgbClr val="FF0000"/>
            </a:solidFill>
            <a:prstDash val="dash"/>
            <a:round/>
            <a:headEnd type="arrow" w="med" len="med"/>
            <a:tailEnd type="none"/>
          </a:ln>
          <a:effectLst/>
        </p:spPr>
      </p:cxnSp>
      <p:cxnSp>
        <p:nvCxnSpPr>
          <p:cNvPr id="38" name="Straight Arrow Connector 37"/>
          <p:cNvCxnSpPr/>
          <p:nvPr/>
        </p:nvCxnSpPr>
        <p:spPr bwMode="auto">
          <a:xfrm flipV="1">
            <a:off x="3103418" y="3515094"/>
            <a:ext cx="1330037" cy="47500"/>
          </a:xfrm>
          <a:prstGeom prst="straightConnector1">
            <a:avLst/>
          </a:prstGeom>
          <a:solidFill>
            <a:schemeClr val="accent1"/>
          </a:solidFill>
          <a:ln w="38100" cap="flat" cmpd="sng" algn="ctr">
            <a:solidFill>
              <a:srgbClr val="FF0000"/>
            </a:solidFill>
            <a:prstDash val="dash"/>
            <a:round/>
            <a:headEnd type="arrow" w="med" len="med"/>
            <a:tailEnd type="none"/>
          </a:ln>
          <a:effectLst/>
        </p:spPr>
      </p:cxnSp>
      <p:sp>
        <p:nvSpPr>
          <p:cNvPr id="20" name="Title 8"/>
          <p:cNvSpPr>
            <a:spLocks noGrp="1"/>
          </p:cNvSpPr>
          <p:nvPr>
            <p:ph type="title"/>
          </p:nvPr>
        </p:nvSpPr>
        <p:spPr>
          <a:xfrm>
            <a:off x="2009775" y="152400"/>
            <a:ext cx="8461375" cy="920750"/>
          </a:xfrm>
        </p:spPr>
        <p:txBody>
          <a:bodyPr/>
          <a:lstStyle/>
          <a:p>
            <a:r>
              <a:rPr lang="en-US" dirty="0"/>
              <a:t>2. Integrated Modeling Practices</a:t>
            </a:r>
            <a:endParaRPr lang="en-US" dirty="0"/>
          </a:p>
        </p:txBody>
      </p:sp>
      <p:sp>
        <p:nvSpPr>
          <p:cNvPr id="21" name="Content Placeholder 2"/>
          <p:cNvSpPr txBox="1"/>
          <p:nvPr/>
        </p:nvSpPr>
        <p:spPr bwMode="auto">
          <a:xfrm>
            <a:off x="1981200" y="1299589"/>
            <a:ext cx="4114800" cy="1265484"/>
          </a:xfrm>
          <a:prstGeom prst="rect">
            <a:avLst/>
          </a:prstGeom>
          <a:noFill/>
          <a:ln w="9525">
            <a:noFill/>
            <a:miter lim="800000"/>
          </a:ln>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accent1"/>
              </a:buClr>
              <a:buChar char="•"/>
              <a:defRPr>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bg2"/>
              </a:buClr>
              <a:buSzPct val="90000"/>
              <a:buChar char="–"/>
              <a:defRPr sz="1600">
                <a:solidFill>
                  <a:schemeClr val="tx1"/>
                </a:solidFill>
                <a:latin typeface="+mn-lt"/>
                <a:ea typeface="MS PGothic" panose="020B0600070205080204" pitchFamily="34" charset="-128"/>
              </a:defRPr>
            </a:lvl2pPr>
            <a:lvl3pPr marL="1085850" indent="-228600" algn="l" rtl="0" eaLnBrk="0" fontAlgn="base" hangingPunct="0">
              <a:spcBef>
                <a:spcPct val="20000"/>
              </a:spcBef>
              <a:spcAft>
                <a:spcPct val="0"/>
              </a:spcAft>
              <a:buClr>
                <a:schemeClr val="accent1"/>
              </a:buClr>
              <a:buChar char="•"/>
              <a:defRPr sz="1400">
                <a:solidFill>
                  <a:schemeClr val="tx1"/>
                </a:solidFill>
                <a:latin typeface="+mn-lt"/>
                <a:ea typeface="MS PGothic" panose="020B0600070205080204" pitchFamily="34" charset="-128"/>
              </a:defRPr>
            </a:lvl3pPr>
            <a:lvl4pPr marL="1428750" indent="-228600" algn="l" rtl="0" eaLnBrk="0" fontAlgn="base" hangingPunct="0">
              <a:spcBef>
                <a:spcPct val="20000"/>
              </a:spcBef>
              <a:spcAft>
                <a:spcPct val="0"/>
              </a:spcAft>
              <a:buClr>
                <a:schemeClr val="bg2"/>
              </a:buClr>
              <a:buChar char="»"/>
              <a:defRPr sz="1200">
                <a:solidFill>
                  <a:schemeClr val="tx1"/>
                </a:solidFill>
                <a:latin typeface="+mn-lt"/>
                <a:ea typeface="MS PGothic" panose="020B0600070205080204" pitchFamily="34" charset="-128"/>
              </a:defRPr>
            </a:lvl4pPr>
            <a:lvl5pPr marL="1771650" indent="-228600" algn="l" rtl="0" eaLnBrk="0" fontAlgn="base" hangingPunct="0">
              <a:spcBef>
                <a:spcPct val="20000"/>
              </a:spcBef>
              <a:spcAft>
                <a:spcPct val="0"/>
              </a:spcAft>
              <a:defRPr sz="2000">
                <a:solidFill>
                  <a:schemeClr val="tx1"/>
                </a:solidFill>
                <a:latin typeface="Myriad Pro" pitchFamily="60" charset="0"/>
                <a:ea typeface="MS PGothic" panose="020B0600070205080204" pitchFamily="34" charset="-128"/>
              </a:defRPr>
            </a:lvl5pPr>
            <a:lvl6pPr marL="2228850" indent="-228600" algn="l" rtl="0" eaLnBrk="1" fontAlgn="base" hangingPunct="1">
              <a:spcBef>
                <a:spcPct val="20000"/>
              </a:spcBef>
              <a:spcAft>
                <a:spcPct val="0"/>
              </a:spcAft>
              <a:defRPr sz="2000">
                <a:solidFill>
                  <a:schemeClr val="tx1"/>
                </a:solidFill>
                <a:latin typeface="Myriad Pro" pitchFamily="60" charset="0"/>
                <a:ea typeface="+mn-ea"/>
              </a:defRPr>
            </a:lvl6pPr>
            <a:lvl7pPr marL="2686050" indent="-228600" algn="l" rtl="0" eaLnBrk="1" fontAlgn="base" hangingPunct="1">
              <a:spcBef>
                <a:spcPct val="20000"/>
              </a:spcBef>
              <a:spcAft>
                <a:spcPct val="0"/>
              </a:spcAft>
              <a:defRPr sz="2000">
                <a:solidFill>
                  <a:schemeClr val="tx1"/>
                </a:solidFill>
                <a:latin typeface="Myriad Pro" pitchFamily="60" charset="0"/>
                <a:ea typeface="+mn-ea"/>
              </a:defRPr>
            </a:lvl7pPr>
            <a:lvl8pPr marL="3143250" indent="-228600" algn="l" rtl="0" eaLnBrk="1" fontAlgn="base" hangingPunct="1">
              <a:spcBef>
                <a:spcPct val="20000"/>
              </a:spcBef>
              <a:spcAft>
                <a:spcPct val="0"/>
              </a:spcAft>
              <a:defRPr sz="2000">
                <a:solidFill>
                  <a:schemeClr val="tx1"/>
                </a:solidFill>
                <a:latin typeface="Myriad Pro" pitchFamily="60" charset="0"/>
                <a:ea typeface="+mn-ea"/>
              </a:defRPr>
            </a:lvl8pPr>
            <a:lvl9pPr marL="3600450" indent="-228600" algn="l" rtl="0" eaLnBrk="1" fontAlgn="base" hangingPunct="1">
              <a:spcBef>
                <a:spcPct val="20000"/>
              </a:spcBef>
              <a:spcAft>
                <a:spcPct val="0"/>
              </a:spcAft>
              <a:defRPr sz="2000">
                <a:solidFill>
                  <a:schemeClr val="tx1"/>
                </a:solidFill>
                <a:latin typeface="Myriad Pro" pitchFamily="60" charset="0"/>
                <a:ea typeface="+mn-ea"/>
              </a:defRPr>
            </a:lvl9pPr>
          </a:lstStyle>
          <a:p>
            <a:pPr marL="0" indent="0" algn="ctr">
              <a:buFontTx/>
              <a:buNone/>
            </a:pPr>
            <a:r>
              <a:rPr lang="en-US" sz="2400" b="1" dirty="0"/>
              <a:t>Current Practice</a:t>
            </a:r>
            <a:br>
              <a:rPr lang="en-US" sz="2400" b="1" dirty="0"/>
            </a:br>
            <a:r>
              <a:rPr lang="en-US" sz="2400" b="1" dirty="0">
                <a:solidFill>
                  <a:srgbClr val="FF0000"/>
                </a:solidFill>
              </a:rPr>
              <a:t>Ad Hoc</a:t>
            </a:r>
            <a:endParaRPr lang="en-US" sz="2400" b="1" dirty="0">
              <a:solidFill>
                <a:srgbClr val="FF0000"/>
              </a:solidFill>
            </a:endParaRPr>
          </a:p>
        </p:txBody>
      </p:sp>
      <p:sp>
        <p:nvSpPr>
          <p:cNvPr id="22" name="Slide Number Placeholder 3"/>
          <p:cNvSpPr>
            <a:spLocks noGrp="1"/>
          </p:cNvSpPr>
          <p:nvPr>
            <p:ph type="sldNum" sz="quarter" idx="10"/>
          </p:nvPr>
        </p:nvSpPr>
        <p:spPr>
          <a:xfrm flipH="1">
            <a:off x="1981200" y="6373813"/>
            <a:ext cx="355600" cy="320675"/>
          </a:xfrm>
        </p:spPr>
        <p:txBody>
          <a:bodyPr/>
          <a:lstStyle/>
          <a:p>
            <a:pPr>
              <a:defRPr/>
            </a:pPr>
            <a:fld id="{AEDF7EB8-BA4A-44FB-BCF1-CE6115A42AEA}" type="slidenum">
              <a:rPr lang="en-US" smtClean="0"/>
            </a:fld>
            <a:endParaRPr lang="en-US" sz="1200">
              <a:solidFill>
                <a:schemeClr val="tx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286604"/>
            <a:ext cx="10058400" cy="1270190"/>
          </a:xfrm>
        </p:spPr>
        <p:txBody>
          <a:bodyPr>
            <a:normAutofit/>
          </a:bodyPr>
          <a:lstStyle/>
          <a:p>
            <a:r>
              <a:rPr lang="en-US" sz="3200" dirty="0">
                <a:cs typeface="Times New Roman" panose="02020603050405020304" pitchFamily="18" charset="0"/>
              </a:rPr>
              <a:t>Queue Duration at Network Level</a:t>
            </a:r>
            <a:endParaRPr lang="en-US" sz="3200" dirty="0">
              <a:cs typeface="Times New Roman" panose="02020603050405020304" pitchFamily="18" charset="0"/>
            </a:endParaRPr>
          </a:p>
        </p:txBody>
      </p:sp>
      <p:sp>
        <p:nvSpPr>
          <p:cNvPr id="5" name="Content Placeholder 4"/>
          <p:cNvSpPr>
            <a:spLocks noGrp="1"/>
          </p:cNvSpPr>
          <p:nvPr>
            <p:ph idx="1"/>
          </p:nvPr>
        </p:nvSpPr>
        <p:spPr>
          <a:xfrm>
            <a:off x="1991544" y="6237313"/>
            <a:ext cx="8229600" cy="320899"/>
          </a:xfrm>
        </p:spPr>
        <p:txBody>
          <a:bodyPr>
            <a:normAutofit fontScale="92500" lnSpcReduction="20000"/>
          </a:bodyPr>
          <a:lstStyle/>
          <a:p>
            <a:pPr>
              <a:buNone/>
            </a:pPr>
            <a:r>
              <a:rPr lang="en-US" b="1" dirty="0"/>
              <a:t>Link width represents duration of congestion (e.g.  60 min vs. 120 min)</a:t>
            </a:r>
            <a:endParaRPr lang="en-US" dirty="0"/>
          </a:p>
        </p:txBody>
      </p:sp>
      <p:pic>
        <p:nvPicPr>
          <p:cNvPr id="8194" name="Picture 2"/>
          <p:cNvPicPr>
            <a:picLocks noChangeAspect="1" noChangeArrowheads="1"/>
          </p:cNvPicPr>
          <p:nvPr/>
        </p:nvPicPr>
        <p:blipFill>
          <a:blip r:embed="rId1" cstate="print"/>
          <a:srcRect/>
          <a:stretch>
            <a:fillRect/>
          </a:stretch>
        </p:blipFill>
        <p:spPr bwMode="auto">
          <a:xfrm>
            <a:off x="2159820" y="1556793"/>
            <a:ext cx="8508180" cy="4204891"/>
          </a:xfrm>
          <a:prstGeom prst="rect">
            <a:avLst/>
          </a:prstGeom>
          <a:noFill/>
          <a:ln w="9525">
            <a:noFill/>
            <a:miter lim="800000"/>
            <a:headEnd/>
            <a:tailEnd/>
          </a:ln>
        </p:spPr>
      </p:pic>
      <p:pic>
        <p:nvPicPr>
          <p:cNvPr id="8195" name="Picture 3"/>
          <p:cNvPicPr>
            <a:picLocks noChangeAspect="1" noChangeArrowheads="1"/>
          </p:cNvPicPr>
          <p:nvPr/>
        </p:nvPicPr>
        <p:blipFill>
          <a:blip r:embed="rId2" cstate="print"/>
          <a:srcRect/>
          <a:stretch>
            <a:fillRect/>
          </a:stretch>
        </p:blipFill>
        <p:spPr bwMode="auto">
          <a:xfrm>
            <a:off x="9210676" y="6237313"/>
            <a:ext cx="1457325" cy="466725"/>
          </a:xfrm>
          <a:prstGeom prst="rect">
            <a:avLst/>
          </a:prstGeom>
        </p:spPr>
        <p:style>
          <a:lnRef idx="2">
            <a:schemeClr val="accent1"/>
          </a:lnRef>
          <a:fillRef idx="1">
            <a:schemeClr val="lt1"/>
          </a:fillRef>
          <a:effectRef idx="0">
            <a:schemeClr val="accent1"/>
          </a:effectRef>
          <a:fontRef idx="minor">
            <a:schemeClr val="dk1"/>
          </a:fontRef>
        </p:style>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286603"/>
            <a:ext cx="10058400" cy="932597"/>
          </a:xfrm>
        </p:spPr>
        <p:txBody>
          <a:bodyPr>
            <a:normAutofit/>
          </a:bodyPr>
          <a:lstStyle/>
          <a:p>
            <a:r>
              <a:rPr lang="en-US" sz="3200" dirty="0">
                <a:cs typeface="Times New Roman" panose="02020603050405020304" pitchFamily="18" charset="0"/>
              </a:rPr>
              <a:t>Time-dependent Bottleneck Locations</a:t>
            </a:r>
            <a:endParaRPr lang="en-US" sz="3200" dirty="0">
              <a:cs typeface="Times New Roman" panose="02020603050405020304" pitchFamily="18" charset="0"/>
            </a:endParaRPr>
          </a:p>
        </p:txBody>
      </p:sp>
      <p:sp>
        <p:nvSpPr>
          <p:cNvPr id="5" name="Content Placeholder 4"/>
          <p:cNvSpPr>
            <a:spLocks noGrp="1"/>
          </p:cNvSpPr>
          <p:nvPr>
            <p:ph idx="1"/>
          </p:nvPr>
        </p:nvSpPr>
        <p:spPr>
          <a:xfrm>
            <a:off x="1519282" y="5591239"/>
            <a:ext cx="8229600" cy="464915"/>
          </a:xfrm>
        </p:spPr>
        <p:txBody>
          <a:bodyPr>
            <a:noAutofit/>
          </a:bodyPr>
          <a:lstStyle/>
          <a:p>
            <a:pPr>
              <a:buNone/>
            </a:pPr>
            <a:r>
              <a:rPr lang="en-US" sz="1400" b="1" dirty="0"/>
              <a:t>Size of a circle represents the total delay at one node</a:t>
            </a:r>
            <a:endParaRPr lang="en-US" sz="1400" b="1" dirty="0"/>
          </a:p>
          <a:p>
            <a:pPr>
              <a:buNone/>
            </a:pPr>
            <a:r>
              <a:rPr lang="en-US" sz="1400" b="1" dirty="0"/>
              <a:t>Color of a circle represents  the age of congestion (to identify the congestion propagation sequence)</a:t>
            </a:r>
            <a:endParaRPr lang="en-US" sz="1400" b="1" dirty="0"/>
          </a:p>
        </p:txBody>
      </p:sp>
      <p:pic>
        <p:nvPicPr>
          <p:cNvPr id="9218" name="Picture 2"/>
          <p:cNvPicPr>
            <a:picLocks noChangeAspect="1" noChangeArrowheads="1"/>
          </p:cNvPicPr>
          <p:nvPr/>
        </p:nvPicPr>
        <p:blipFill>
          <a:blip r:embed="rId1" cstate="print"/>
          <a:srcRect/>
          <a:stretch>
            <a:fillRect/>
          </a:stretch>
        </p:blipFill>
        <p:spPr bwMode="auto">
          <a:xfrm>
            <a:off x="2063553" y="1412777"/>
            <a:ext cx="8391525" cy="4217343"/>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286603"/>
            <a:ext cx="10058400" cy="909151"/>
          </a:xfrm>
        </p:spPr>
        <p:txBody>
          <a:bodyPr>
            <a:normAutofit/>
          </a:bodyPr>
          <a:lstStyle/>
          <a:p>
            <a:r>
              <a:rPr lang="en-US" sz="3200" dirty="0">
                <a:cs typeface="Times New Roman" panose="02020603050405020304" pitchFamily="18" charset="0"/>
              </a:rPr>
              <a:t>Statewide Network Coverage in Google Earth</a:t>
            </a:r>
            <a:endParaRPr lang="en-US" sz="3200" dirty="0">
              <a:cs typeface="Times New Roman" panose="02020603050405020304" pitchFamily="18" charset="0"/>
            </a:endParaRPr>
          </a:p>
        </p:txBody>
      </p:sp>
      <p:sp>
        <p:nvSpPr>
          <p:cNvPr id="5" name="Content Placeholder 4"/>
          <p:cNvSpPr>
            <a:spLocks noGrp="1"/>
          </p:cNvSpPr>
          <p:nvPr>
            <p:ph idx="1"/>
          </p:nvPr>
        </p:nvSpPr>
        <p:spPr/>
        <p:txBody>
          <a:bodyPr/>
          <a:lstStyle/>
          <a:p>
            <a:endParaRPr lang="en-US"/>
          </a:p>
        </p:txBody>
      </p:sp>
      <p:pic>
        <p:nvPicPr>
          <p:cNvPr id="14338" name="Picture 2"/>
          <p:cNvPicPr>
            <a:picLocks noChangeAspect="1" noChangeArrowheads="1"/>
          </p:cNvPicPr>
          <p:nvPr/>
        </p:nvPicPr>
        <p:blipFill>
          <a:blip r:embed="rId1" cstate="print"/>
          <a:srcRect/>
          <a:stretch>
            <a:fillRect/>
          </a:stretch>
        </p:blipFill>
        <p:spPr bwMode="auto">
          <a:xfrm>
            <a:off x="1589560" y="1412777"/>
            <a:ext cx="9078441" cy="5229891"/>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AEDF7EB8-BA4A-44FB-BCF1-CE6115A42AEA}" type="slidenum">
              <a:rPr lang="en-US" smtClean="0"/>
            </a:fld>
            <a:endParaRPr lang="en-US" sz="1200">
              <a:solidFill>
                <a:schemeClr val="tx1"/>
              </a:solidFill>
            </a:endParaRPr>
          </a:p>
        </p:txBody>
      </p:sp>
      <p:graphicFrame>
        <p:nvGraphicFramePr>
          <p:cNvPr id="6" name="Diagram 5"/>
          <p:cNvGraphicFramePr/>
          <p:nvPr/>
        </p:nvGraphicFramePr>
        <p:xfrm>
          <a:off x="868835" y="2137549"/>
          <a:ext cx="5785283" cy="412898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7" name="Diagram 6"/>
          <p:cNvGraphicFramePr/>
          <p:nvPr/>
        </p:nvGraphicFramePr>
        <p:xfrm>
          <a:off x="5500217" y="2147074"/>
          <a:ext cx="5785283" cy="412898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Hexagon 7"/>
          <p:cNvSpPr/>
          <p:nvPr/>
        </p:nvSpPr>
        <p:spPr bwMode="auto">
          <a:xfrm>
            <a:off x="2877787" y="3396340"/>
            <a:ext cx="1805049" cy="1650670"/>
          </a:xfrm>
          <a:prstGeom prst="hexagon">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p:txBody>
      </p:sp>
      <p:cxnSp>
        <p:nvCxnSpPr>
          <p:cNvPr id="10" name="Straight Arrow Connector 9"/>
          <p:cNvCxnSpPr/>
          <p:nvPr/>
        </p:nvCxnSpPr>
        <p:spPr bwMode="auto">
          <a:xfrm>
            <a:off x="2319647" y="3942605"/>
            <a:ext cx="0" cy="486889"/>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1" name="Straight Arrow Connector 10"/>
          <p:cNvCxnSpPr/>
          <p:nvPr/>
        </p:nvCxnSpPr>
        <p:spPr bwMode="auto">
          <a:xfrm>
            <a:off x="2804556" y="5353789"/>
            <a:ext cx="548244" cy="334489"/>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3" name="Straight Arrow Connector 12"/>
          <p:cNvCxnSpPr/>
          <p:nvPr/>
        </p:nvCxnSpPr>
        <p:spPr bwMode="auto">
          <a:xfrm flipV="1">
            <a:off x="4231574" y="5225140"/>
            <a:ext cx="546265" cy="344385"/>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7" name="Straight Arrow Connector 16"/>
          <p:cNvCxnSpPr/>
          <p:nvPr/>
        </p:nvCxnSpPr>
        <p:spPr bwMode="auto">
          <a:xfrm flipV="1">
            <a:off x="4041569" y="3823852"/>
            <a:ext cx="736270" cy="1377538"/>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9" name="Straight Arrow Connector 18"/>
          <p:cNvCxnSpPr/>
          <p:nvPr/>
        </p:nvCxnSpPr>
        <p:spPr bwMode="auto">
          <a:xfrm flipV="1">
            <a:off x="3910940" y="3075708"/>
            <a:ext cx="11877" cy="2149432"/>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5" name="Straight Arrow Connector 24"/>
          <p:cNvCxnSpPr/>
          <p:nvPr/>
        </p:nvCxnSpPr>
        <p:spPr bwMode="auto">
          <a:xfrm>
            <a:off x="2816431" y="3964376"/>
            <a:ext cx="619496" cy="1165762"/>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27" name="Straight Arrow Connector 26"/>
          <p:cNvCxnSpPr/>
          <p:nvPr/>
        </p:nvCxnSpPr>
        <p:spPr bwMode="auto">
          <a:xfrm>
            <a:off x="2972790" y="3705099"/>
            <a:ext cx="724394" cy="1377537"/>
          </a:xfrm>
          <a:prstGeom prst="straightConnector1">
            <a:avLst/>
          </a:prstGeom>
          <a:solidFill>
            <a:schemeClr val="accent1"/>
          </a:solidFill>
          <a:ln w="38100" cap="flat" cmpd="sng" algn="ctr">
            <a:solidFill>
              <a:srgbClr val="FF0000"/>
            </a:solidFill>
            <a:prstDash val="dash"/>
            <a:round/>
            <a:headEnd type="arrow" w="med" len="med"/>
            <a:tailEnd type="none"/>
          </a:ln>
          <a:effectLst/>
        </p:spPr>
      </p:cxnSp>
      <p:cxnSp>
        <p:nvCxnSpPr>
          <p:cNvPr id="30" name="Straight Arrow Connector 29"/>
          <p:cNvCxnSpPr/>
          <p:nvPr/>
        </p:nvCxnSpPr>
        <p:spPr bwMode="auto">
          <a:xfrm flipV="1">
            <a:off x="2747158" y="3099458"/>
            <a:ext cx="855024" cy="1496290"/>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36" name="Straight Arrow Connector 35"/>
          <p:cNvCxnSpPr/>
          <p:nvPr/>
        </p:nvCxnSpPr>
        <p:spPr bwMode="auto">
          <a:xfrm>
            <a:off x="3065814" y="3643743"/>
            <a:ext cx="1486394" cy="1130135"/>
          </a:xfrm>
          <a:prstGeom prst="straightConnector1">
            <a:avLst/>
          </a:prstGeom>
          <a:solidFill>
            <a:schemeClr val="accent1"/>
          </a:solidFill>
          <a:ln w="38100" cap="flat" cmpd="sng" algn="ctr">
            <a:solidFill>
              <a:srgbClr val="FF0000"/>
            </a:solidFill>
            <a:prstDash val="dash"/>
            <a:round/>
            <a:headEnd type="arrow" w="med" len="med"/>
            <a:tailEnd type="none"/>
          </a:ln>
          <a:effectLst/>
        </p:spPr>
      </p:cxnSp>
      <p:cxnSp>
        <p:nvCxnSpPr>
          <p:cNvPr id="38" name="Straight Arrow Connector 37"/>
          <p:cNvCxnSpPr/>
          <p:nvPr/>
        </p:nvCxnSpPr>
        <p:spPr bwMode="auto">
          <a:xfrm flipV="1">
            <a:off x="3103418" y="3479469"/>
            <a:ext cx="1330037" cy="47500"/>
          </a:xfrm>
          <a:prstGeom prst="straightConnector1">
            <a:avLst/>
          </a:prstGeom>
          <a:solidFill>
            <a:schemeClr val="accent1"/>
          </a:solidFill>
          <a:ln w="38100" cap="flat" cmpd="sng" algn="ctr">
            <a:solidFill>
              <a:srgbClr val="FF0000"/>
            </a:solidFill>
            <a:prstDash val="dash"/>
            <a:round/>
            <a:headEnd type="arrow" w="med" len="med"/>
            <a:tailEnd type="none"/>
          </a:ln>
          <a:effectLst/>
        </p:spPr>
      </p:cxnSp>
      <p:cxnSp>
        <p:nvCxnSpPr>
          <p:cNvPr id="18" name="Straight Arrow Connector 17"/>
          <p:cNvCxnSpPr/>
          <p:nvPr/>
        </p:nvCxnSpPr>
        <p:spPr bwMode="auto">
          <a:xfrm flipH="1" flipV="1">
            <a:off x="7509164" y="3562595"/>
            <a:ext cx="439387" cy="296885"/>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1" name="Straight Arrow Connector 20"/>
          <p:cNvCxnSpPr/>
          <p:nvPr/>
        </p:nvCxnSpPr>
        <p:spPr bwMode="auto">
          <a:xfrm flipH="1" flipV="1">
            <a:off x="8364187" y="3123208"/>
            <a:ext cx="21773" cy="55616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3" name="Straight Arrow Connector 22"/>
          <p:cNvCxnSpPr/>
          <p:nvPr/>
        </p:nvCxnSpPr>
        <p:spPr bwMode="auto">
          <a:xfrm flipH="1">
            <a:off x="7461664" y="4453244"/>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6" name="Straight Arrow Connector 25"/>
          <p:cNvCxnSpPr/>
          <p:nvPr/>
        </p:nvCxnSpPr>
        <p:spPr bwMode="auto">
          <a:xfrm flipH="1">
            <a:off x="8364188" y="4655125"/>
            <a:ext cx="11874" cy="67689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9" name="Straight Arrow Connector 28"/>
          <p:cNvCxnSpPr/>
          <p:nvPr/>
        </p:nvCxnSpPr>
        <p:spPr bwMode="auto">
          <a:xfrm flipH="1">
            <a:off x="8777846" y="3631868"/>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31" name="Straight Arrow Connector 30"/>
          <p:cNvCxnSpPr/>
          <p:nvPr/>
        </p:nvCxnSpPr>
        <p:spPr bwMode="auto">
          <a:xfrm flipH="1" flipV="1">
            <a:off x="8851075" y="4429494"/>
            <a:ext cx="508661" cy="247402"/>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sp>
        <p:nvSpPr>
          <p:cNvPr id="9" name="Title 8"/>
          <p:cNvSpPr>
            <a:spLocks noGrp="1"/>
          </p:cNvSpPr>
          <p:nvPr>
            <p:ph type="title"/>
          </p:nvPr>
        </p:nvSpPr>
        <p:spPr>
          <a:xfrm>
            <a:off x="1097280" y="286385"/>
            <a:ext cx="10058400" cy="1136015"/>
          </a:xfrm>
        </p:spPr>
        <p:txBody>
          <a:bodyPr/>
          <a:lstStyle/>
          <a:p>
            <a:r>
              <a:rPr lang="en-US" dirty="0"/>
              <a:t>Our Vision </a:t>
            </a:r>
            <a:endParaRPr lang="en-US" dirty="0"/>
          </a:p>
        </p:txBody>
      </p:sp>
      <p:sp>
        <p:nvSpPr>
          <p:cNvPr id="32" name="Content Placeholder 2"/>
          <p:cNvSpPr txBox="1"/>
          <p:nvPr/>
        </p:nvSpPr>
        <p:spPr bwMode="auto">
          <a:xfrm>
            <a:off x="1981200" y="1299589"/>
            <a:ext cx="4114800" cy="1265484"/>
          </a:xfrm>
          <a:prstGeom prst="rect">
            <a:avLst/>
          </a:prstGeom>
          <a:noFill/>
          <a:ln w="9525">
            <a:noFill/>
            <a:miter lim="800000"/>
          </a:ln>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accent1"/>
              </a:buClr>
              <a:buChar char="•"/>
              <a:defRPr>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bg2"/>
              </a:buClr>
              <a:buSzPct val="90000"/>
              <a:buChar char="–"/>
              <a:defRPr sz="1600">
                <a:solidFill>
                  <a:schemeClr val="tx1"/>
                </a:solidFill>
                <a:latin typeface="+mn-lt"/>
                <a:ea typeface="MS PGothic" panose="020B0600070205080204" pitchFamily="34" charset="-128"/>
              </a:defRPr>
            </a:lvl2pPr>
            <a:lvl3pPr marL="1085850" indent="-228600" algn="l" rtl="0" eaLnBrk="0" fontAlgn="base" hangingPunct="0">
              <a:spcBef>
                <a:spcPct val="20000"/>
              </a:spcBef>
              <a:spcAft>
                <a:spcPct val="0"/>
              </a:spcAft>
              <a:buClr>
                <a:schemeClr val="accent1"/>
              </a:buClr>
              <a:buChar char="•"/>
              <a:defRPr sz="1400">
                <a:solidFill>
                  <a:schemeClr val="tx1"/>
                </a:solidFill>
                <a:latin typeface="+mn-lt"/>
                <a:ea typeface="MS PGothic" panose="020B0600070205080204" pitchFamily="34" charset="-128"/>
              </a:defRPr>
            </a:lvl3pPr>
            <a:lvl4pPr marL="1428750" indent="-228600" algn="l" rtl="0" eaLnBrk="0" fontAlgn="base" hangingPunct="0">
              <a:spcBef>
                <a:spcPct val="20000"/>
              </a:spcBef>
              <a:spcAft>
                <a:spcPct val="0"/>
              </a:spcAft>
              <a:buClr>
                <a:schemeClr val="bg2"/>
              </a:buClr>
              <a:buChar char="»"/>
              <a:defRPr sz="1200">
                <a:solidFill>
                  <a:schemeClr val="tx1"/>
                </a:solidFill>
                <a:latin typeface="+mn-lt"/>
                <a:ea typeface="MS PGothic" panose="020B0600070205080204" pitchFamily="34" charset="-128"/>
              </a:defRPr>
            </a:lvl4pPr>
            <a:lvl5pPr marL="1771650" indent="-228600" algn="l" rtl="0" eaLnBrk="0" fontAlgn="base" hangingPunct="0">
              <a:spcBef>
                <a:spcPct val="20000"/>
              </a:spcBef>
              <a:spcAft>
                <a:spcPct val="0"/>
              </a:spcAft>
              <a:defRPr sz="2000">
                <a:solidFill>
                  <a:schemeClr val="tx1"/>
                </a:solidFill>
                <a:latin typeface="Myriad Pro" pitchFamily="60" charset="0"/>
                <a:ea typeface="MS PGothic" panose="020B0600070205080204" pitchFamily="34" charset="-128"/>
              </a:defRPr>
            </a:lvl5pPr>
            <a:lvl6pPr marL="2228850" indent="-228600" algn="l" rtl="0" eaLnBrk="1" fontAlgn="base" hangingPunct="1">
              <a:spcBef>
                <a:spcPct val="20000"/>
              </a:spcBef>
              <a:spcAft>
                <a:spcPct val="0"/>
              </a:spcAft>
              <a:defRPr sz="2000">
                <a:solidFill>
                  <a:schemeClr val="tx1"/>
                </a:solidFill>
                <a:latin typeface="Myriad Pro" pitchFamily="60" charset="0"/>
                <a:ea typeface="+mn-ea"/>
              </a:defRPr>
            </a:lvl6pPr>
            <a:lvl7pPr marL="2686050" indent="-228600" algn="l" rtl="0" eaLnBrk="1" fontAlgn="base" hangingPunct="1">
              <a:spcBef>
                <a:spcPct val="20000"/>
              </a:spcBef>
              <a:spcAft>
                <a:spcPct val="0"/>
              </a:spcAft>
              <a:defRPr sz="2000">
                <a:solidFill>
                  <a:schemeClr val="tx1"/>
                </a:solidFill>
                <a:latin typeface="Myriad Pro" pitchFamily="60" charset="0"/>
                <a:ea typeface="+mn-ea"/>
              </a:defRPr>
            </a:lvl7pPr>
            <a:lvl8pPr marL="3143250" indent="-228600" algn="l" rtl="0" eaLnBrk="1" fontAlgn="base" hangingPunct="1">
              <a:spcBef>
                <a:spcPct val="20000"/>
              </a:spcBef>
              <a:spcAft>
                <a:spcPct val="0"/>
              </a:spcAft>
              <a:defRPr sz="2000">
                <a:solidFill>
                  <a:schemeClr val="tx1"/>
                </a:solidFill>
                <a:latin typeface="Myriad Pro" pitchFamily="60" charset="0"/>
                <a:ea typeface="+mn-ea"/>
              </a:defRPr>
            </a:lvl8pPr>
            <a:lvl9pPr marL="3600450" indent="-228600" algn="l" rtl="0" eaLnBrk="1" fontAlgn="base" hangingPunct="1">
              <a:spcBef>
                <a:spcPct val="20000"/>
              </a:spcBef>
              <a:spcAft>
                <a:spcPct val="0"/>
              </a:spcAft>
              <a:defRPr sz="2000">
                <a:solidFill>
                  <a:schemeClr val="tx1"/>
                </a:solidFill>
                <a:latin typeface="Myriad Pro" pitchFamily="60" charset="0"/>
                <a:ea typeface="+mn-ea"/>
              </a:defRPr>
            </a:lvl9pPr>
          </a:lstStyle>
          <a:p>
            <a:pPr marL="0" indent="0" algn="ctr">
              <a:buFontTx/>
              <a:buNone/>
            </a:pPr>
            <a:r>
              <a:rPr lang="en-US" sz="2400" b="1" dirty="0"/>
              <a:t>Current Practice</a:t>
            </a:r>
            <a:br>
              <a:rPr lang="en-US" sz="2400" b="1" dirty="0"/>
            </a:br>
            <a:r>
              <a:rPr lang="en-US" sz="2400" b="1" dirty="0">
                <a:solidFill>
                  <a:srgbClr val="FF0000"/>
                </a:solidFill>
              </a:rPr>
              <a:t>Ad Hoc</a:t>
            </a:r>
            <a:endParaRPr lang="en-US" sz="2400" b="1" dirty="0">
              <a:solidFill>
                <a:srgbClr val="FF0000"/>
              </a:solidFill>
            </a:endParaRPr>
          </a:p>
        </p:txBody>
      </p:sp>
      <p:sp>
        <p:nvSpPr>
          <p:cNvPr id="33" name="Content Placeholder 2"/>
          <p:cNvSpPr txBox="1"/>
          <p:nvPr/>
        </p:nvSpPr>
        <p:spPr bwMode="auto">
          <a:xfrm>
            <a:off x="6312379" y="973759"/>
            <a:ext cx="4114800" cy="1265484"/>
          </a:xfrm>
          <a:prstGeom prst="rect">
            <a:avLst/>
          </a:prstGeom>
          <a:noFill/>
          <a:ln w="9525">
            <a:noFill/>
            <a:miter lim="800000"/>
          </a:ln>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accent1"/>
              </a:buClr>
              <a:buChar char="•"/>
              <a:defRPr>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bg2"/>
              </a:buClr>
              <a:buSzPct val="90000"/>
              <a:buChar char="–"/>
              <a:defRPr sz="1600">
                <a:solidFill>
                  <a:schemeClr val="tx1"/>
                </a:solidFill>
                <a:latin typeface="+mn-lt"/>
                <a:ea typeface="MS PGothic" panose="020B0600070205080204" pitchFamily="34" charset="-128"/>
              </a:defRPr>
            </a:lvl2pPr>
            <a:lvl3pPr marL="1085850" indent="-228600" algn="l" rtl="0" eaLnBrk="0" fontAlgn="base" hangingPunct="0">
              <a:spcBef>
                <a:spcPct val="20000"/>
              </a:spcBef>
              <a:spcAft>
                <a:spcPct val="0"/>
              </a:spcAft>
              <a:buClr>
                <a:schemeClr val="accent1"/>
              </a:buClr>
              <a:buChar char="•"/>
              <a:defRPr sz="1400">
                <a:solidFill>
                  <a:schemeClr val="tx1"/>
                </a:solidFill>
                <a:latin typeface="+mn-lt"/>
                <a:ea typeface="MS PGothic" panose="020B0600070205080204" pitchFamily="34" charset="-128"/>
              </a:defRPr>
            </a:lvl3pPr>
            <a:lvl4pPr marL="1428750" indent="-228600" algn="l" rtl="0" eaLnBrk="0" fontAlgn="base" hangingPunct="0">
              <a:spcBef>
                <a:spcPct val="20000"/>
              </a:spcBef>
              <a:spcAft>
                <a:spcPct val="0"/>
              </a:spcAft>
              <a:buClr>
                <a:schemeClr val="bg2"/>
              </a:buClr>
              <a:buChar char="»"/>
              <a:defRPr sz="1200">
                <a:solidFill>
                  <a:schemeClr val="tx1"/>
                </a:solidFill>
                <a:latin typeface="+mn-lt"/>
                <a:ea typeface="MS PGothic" panose="020B0600070205080204" pitchFamily="34" charset="-128"/>
              </a:defRPr>
            </a:lvl4pPr>
            <a:lvl5pPr marL="1771650" indent="-228600" algn="l" rtl="0" eaLnBrk="0" fontAlgn="base" hangingPunct="0">
              <a:spcBef>
                <a:spcPct val="20000"/>
              </a:spcBef>
              <a:spcAft>
                <a:spcPct val="0"/>
              </a:spcAft>
              <a:defRPr sz="2000">
                <a:solidFill>
                  <a:schemeClr val="tx1"/>
                </a:solidFill>
                <a:latin typeface="Myriad Pro" pitchFamily="60" charset="0"/>
                <a:ea typeface="MS PGothic" panose="020B0600070205080204" pitchFamily="34" charset="-128"/>
              </a:defRPr>
            </a:lvl5pPr>
            <a:lvl6pPr marL="2228850" indent="-228600" algn="l" rtl="0" eaLnBrk="1" fontAlgn="base" hangingPunct="1">
              <a:spcBef>
                <a:spcPct val="20000"/>
              </a:spcBef>
              <a:spcAft>
                <a:spcPct val="0"/>
              </a:spcAft>
              <a:defRPr sz="2000">
                <a:solidFill>
                  <a:schemeClr val="tx1"/>
                </a:solidFill>
                <a:latin typeface="Myriad Pro" pitchFamily="60" charset="0"/>
                <a:ea typeface="+mn-ea"/>
              </a:defRPr>
            </a:lvl6pPr>
            <a:lvl7pPr marL="2686050" indent="-228600" algn="l" rtl="0" eaLnBrk="1" fontAlgn="base" hangingPunct="1">
              <a:spcBef>
                <a:spcPct val="20000"/>
              </a:spcBef>
              <a:spcAft>
                <a:spcPct val="0"/>
              </a:spcAft>
              <a:defRPr sz="2000">
                <a:solidFill>
                  <a:schemeClr val="tx1"/>
                </a:solidFill>
                <a:latin typeface="Myriad Pro" pitchFamily="60" charset="0"/>
                <a:ea typeface="+mn-ea"/>
              </a:defRPr>
            </a:lvl7pPr>
            <a:lvl8pPr marL="3143250" indent="-228600" algn="l" rtl="0" eaLnBrk="1" fontAlgn="base" hangingPunct="1">
              <a:spcBef>
                <a:spcPct val="20000"/>
              </a:spcBef>
              <a:spcAft>
                <a:spcPct val="0"/>
              </a:spcAft>
              <a:defRPr sz="2000">
                <a:solidFill>
                  <a:schemeClr val="tx1"/>
                </a:solidFill>
                <a:latin typeface="Myriad Pro" pitchFamily="60" charset="0"/>
                <a:ea typeface="+mn-ea"/>
              </a:defRPr>
            </a:lvl8pPr>
            <a:lvl9pPr marL="3600450" indent="-228600" algn="l" rtl="0" eaLnBrk="1" fontAlgn="base" hangingPunct="1">
              <a:spcBef>
                <a:spcPct val="20000"/>
              </a:spcBef>
              <a:spcAft>
                <a:spcPct val="0"/>
              </a:spcAft>
              <a:defRPr sz="2000">
                <a:solidFill>
                  <a:schemeClr val="tx1"/>
                </a:solidFill>
                <a:latin typeface="Myriad Pro" pitchFamily="60" charset="0"/>
                <a:ea typeface="+mn-ea"/>
              </a:defRPr>
            </a:lvl9pPr>
          </a:lstStyle>
          <a:p>
            <a:pPr marL="0" indent="0" algn="ctr">
              <a:buFontTx/>
              <a:buNone/>
            </a:pPr>
            <a:r>
              <a:rPr lang="en-US" sz="2400" b="1" dirty="0"/>
              <a:t>With Analysis, Modeling and Simulation (AMS) Data Hub</a:t>
            </a:r>
            <a:br>
              <a:rPr lang="en-US" sz="2400" b="1" dirty="0"/>
            </a:br>
            <a:r>
              <a:rPr lang="en-US" sz="2400" b="1" dirty="0">
                <a:solidFill>
                  <a:srgbClr val="00CC00"/>
                </a:solidFill>
              </a:rPr>
              <a:t>Systematic</a:t>
            </a:r>
            <a:endParaRPr lang="en-US" sz="2400" b="1" dirty="0">
              <a:solidFill>
                <a:srgbClr val="00CC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6"/>
          <p:cNvGraphicFramePr/>
          <p:nvPr/>
        </p:nvGraphicFramePr>
        <p:xfrm>
          <a:off x="5500217" y="2147074"/>
          <a:ext cx="5785283" cy="412898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Slide Number Placeholder 3"/>
          <p:cNvSpPr>
            <a:spLocks noGrp="1"/>
          </p:cNvSpPr>
          <p:nvPr>
            <p:ph type="sldNum" sz="quarter" idx="10"/>
          </p:nvPr>
        </p:nvSpPr>
        <p:spPr/>
        <p:txBody>
          <a:bodyPr/>
          <a:lstStyle/>
          <a:p>
            <a:pPr>
              <a:defRPr/>
            </a:pPr>
            <a:fld id="{AEDF7EB8-BA4A-44FB-BCF1-CE6115A42AEA}" type="slidenum">
              <a:rPr lang="en-US" smtClean="0"/>
            </a:fld>
            <a:endParaRPr lang="en-US" sz="1200">
              <a:solidFill>
                <a:schemeClr val="tx1"/>
              </a:solidFill>
            </a:endParaRPr>
          </a:p>
        </p:txBody>
      </p:sp>
      <p:cxnSp>
        <p:nvCxnSpPr>
          <p:cNvPr id="18" name="Straight Arrow Connector 17"/>
          <p:cNvCxnSpPr/>
          <p:nvPr/>
        </p:nvCxnSpPr>
        <p:spPr bwMode="auto">
          <a:xfrm flipH="1" flipV="1">
            <a:off x="7509164" y="3562595"/>
            <a:ext cx="439387" cy="296885"/>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1" name="Straight Arrow Connector 20"/>
          <p:cNvCxnSpPr/>
          <p:nvPr/>
        </p:nvCxnSpPr>
        <p:spPr bwMode="auto">
          <a:xfrm flipH="1" flipV="1">
            <a:off x="8364187" y="3123208"/>
            <a:ext cx="21773" cy="55616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3" name="Straight Arrow Connector 22"/>
          <p:cNvCxnSpPr/>
          <p:nvPr/>
        </p:nvCxnSpPr>
        <p:spPr bwMode="auto">
          <a:xfrm flipH="1">
            <a:off x="7461664" y="4453244"/>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6" name="Straight Arrow Connector 25"/>
          <p:cNvCxnSpPr/>
          <p:nvPr/>
        </p:nvCxnSpPr>
        <p:spPr bwMode="auto">
          <a:xfrm flipH="1">
            <a:off x="8364188" y="4655125"/>
            <a:ext cx="11874" cy="67689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9" name="Straight Arrow Connector 28"/>
          <p:cNvCxnSpPr/>
          <p:nvPr/>
        </p:nvCxnSpPr>
        <p:spPr bwMode="auto">
          <a:xfrm flipH="1">
            <a:off x="8777846" y="3631868"/>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31" name="Straight Arrow Connector 30"/>
          <p:cNvCxnSpPr/>
          <p:nvPr/>
        </p:nvCxnSpPr>
        <p:spPr bwMode="auto">
          <a:xfrm flipH="1" flipV="1">
            <a:off x="8851075" y="4429494"/>
            <a:ext cx="508661" cy="247402"/>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sp>
        <p:nvSpPr>
          <p:cNvPr id="9" name="Title 8"/>
          <p:cNvSpPr>
            <a:spLocks noGrp="1"/>
          </p:cNvSpPr>
          <p:nvPr>
            <p:ph type="title"/>
          </p:nvPr>
        </p:nvSpPr>
        <p:spPr/>
        <p:txBody>
          <a:bodyPr/>
          <a:lstStyle/>
          <a:p>
            <a:r>
              <a:rPr lang="en-US" dirty="0"/>
              <a:t>Our Vision </a:t>
            </a:r>
            <a:endParaRPr lang="en-US" dirty="0"/>
          </a:p>
        </p:txBody>
      </p:sp>
      <p:sp>
        <p:nvSpPr>
          <p:cNvPr id="33" name="Content Placeholder 2"/>
          <p:cNvSpPr txBox="1"/>
          <p:nvPr/>
        </p:nvSpPr>
        <p:spPr bwMode="auto">
          <a:xfrm>
            <a:off x="6278089" y="1297609"/>
            <a:ext cx="4114800" cy="1265484"/>
          </a:xfrm>
          <a:prstGeom prst="rect">
            <a:avLst/>
          </a:prstGeom>
          <a:noFill/>
          <a:ln w="9525">
            <a:noFill/>
            <a:miter lim="800000"/>
          </a:ln>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accent1"/>
              </a:buClr>
              <a:buChar char="•"/>
              <a:defRPr>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bg2"/>
              </a:buClr>
              <a:buSzPct val="90000"/>
              <a:buChar char="–"/>
              <a:defRPr sz="1600">
                <a:solidFill>
                  <a:schemeClr val="tx1"/>
                </a:solidFill>
                <a:latin typeface="+mn-lt"/>
                <a:ea typeface="MS PGothic" panose="020B0600070205080204" pitchFamily="34" charset="-128"/>
              </a:defRPr>
            </a:lvl2pPr>
            <a:lvl3pPr marL="1085850" indent="-228600" algn="l" rtl="0" eaLnBrk="0" fontAlgn="base" hangingPunct="0">
              <a:spcBef>
                <a:spcPct val="20000"/>
              </a:spcBef>
              <a:spcAft>
                <a:spcPct val="0"/>
              </a:spcAft>
              <a:buClr>
                <a:schemeClr val="accent1"/>
              </a:buClr>
              <a:buChar char="•"/>
              <a:defRPr sz="1400">
                <a:solidFill>
                  <a:schemeClr val="tx1"/>
                </a:solidFill>
                <a:latin typeface="+mn-lt"/>
                <a:ea typeface="MS PGothic" panose="020B0600070205080204" pitchFamily="34" charset="-128"/>
              </a:defRPr>
            </a:lvl3pPr>
            <a:lvl4pPr marL="1428750" indent="-228600" algn="l" rtl="0" eaLnBrk="0" fontAlgn="base" hangingPunct="0">
              <a:spcBef>
                <a:spcPct val="20000"/>
              </a:spcBef>
              <a:spcAft>
                <a:spcPct val="0"/>
              </a:spcAft>
              <a:buClr>
                <a:schemeClr val="bg2"/>
              </a:buClr>
              <a:buChar char="»"/>
              <a:defRPr sz="1200">
                <a:solidFill>
                  <a:schemeClr val="tx1"/>
                </a:solidFill>
                <a:latin typeface="+mn-lt"/>
                <a:ea typeface="MS PGothic" panose="020B0600070205080204" pitchFamily="34" charset="-128"/>
              </a:defRPr>
            </a:lvl4pPr>
            <a:lvl5pPr marL="1771650" indent="-228600" algn="l" rtl="0" eaLnBrk="0" fontAlgn="base" hangingPunct="0">
              <a:spcBef>
                <a:spcPct val="20000"/>
              </a:spcBef>
              <a:spcAft>
                <a:spcPct val="0"/>
              </a:spcAft>
              <a:defRPr sz="2000">
                <a:solidFill>
                  <a:schemeClr val="tx1"/>
                </a:solidFill>
                <a:latin typeface="Myriad Pro" pitchFamily="60" charset="0"/>
                <a:ea typeface="MS PGothic" panose="020B0600070205080204" pitchFamily="34" charset="-128"/>
              </a:defRPr>
            </a:lvl5pPr>
            <a:lvl6pPr marL="2228850" indent="-228600" algn="l" rtl="0" eaLnBrk="1" fontAlgn="base" hangingPunct="1">
              <a:spcBef>
                <a:spcPct val="20000"/>
              </a:spcBef>
              <a:spcAft>
                <a:spcPct val="0"/>
              </a:spcAft>
              <a:defRPr sz="2000">
                <a:solidFill>
                  <a:schemeClr val="tx1"/>
                </a:solidFill>
                <a:latin typeface="Myriad Pro" pitchFamily="60" charset="0"/>
                <a:ea typeface="+mn-ea"/>
              </a:defRPr>
            </a:lvl6pPr>
            <a:lvl7pPr marL="2686050" indent="-228600" algn="l" rtl="0" eaLnBrk="1" fontAlgn="base" hangingPunct="1">
              <a:spcBef>
                <a:spcPct val="20000"/>
              </a:spcBef>
              <a:spcAft>
                <a:spcPct val="0"/>
              </a:spcAft>
              <a:defRPr sz="2000">
                <a:solidFill>
                  <a:schemeClr val="tx1"/>
                </a:solidFill>
                <a:latin typeface="Myriad Pro" pitchFamily="60" charset="0"/>
                <a:ea typeface="+mn-ea"/>
              </a:defRPr>
            </a:lvl7pPr>
            <a:lvl8pPr marL="3143250" indent="-228600" algn="l" rtl="0" eaLnBrk="1" fontAlgn="base" hangingPunct="1">
              <a:spcBef>
                <a:spcPct val="20000"/>
              </a:spcBef>
              <a:spcAft>
                <a:spcPct val="0"/>
              </a:spcAft>
              <a:defRPr sz="2000">
                <a:solidFill>
                  <a:schemeClr val="tx1"/>
                </a:solidFill>
                <a:latin typeface="Myriad Pro" pitchFamily="60" charset="0"/>
                <a:ea typeface="+mn-ea"/>
              </a:defRPr>
            </a:lvl8pPr>
            <a:lvl9pPr marL="3600450" indent="-228600" algn="l" rtl="0" eaLnBrk="1" fontAlgn="base" hangingPunct="1">
              <a:spcBef>
                <a:spcPct val="20000"/>
              </a:spcBef>
              <a:spcAft>
                <a:spcPct val="0"/>
              </a:spcAft>
              <a:defRPr sz="2000">
                <a:solidFill>
                  <a:schemeClr val="tx1"/>
                </a:solidFill>
                <a:latin typeface="Myriad Pro" pitchFamily="60" charset="0"/>
                <a:ea typeface="+mn-ea"/>
              </a:defRPr>
            </a:lvl9pPr>
          </a:lstStyle>
          <a:p>
            <a:pPr marL="0" indent="0" algn="ctr">
              <a:buFontTx/>
              <a:buNone/>
            </a:pPr>
            <a:r>
              <a:rPr lang="en-US" sz="2400" b="1" dirty="0"/>
              <a:t>With AMS Data Hub</a:t>
            </a:r>
            <a:br>
              <a:rPr lang="en-US" sz="2400" b="1" dirty="0"/>
            </a:br>
            <a:r>
              <a:rPr lang="en-US" sz="2400" b="1" dirty="0">
                <a:solidFill>
                  <a:srgbClr val="00CC00"/>
                </a:solidFill>
              </a:rPr>
              <a:t>Systematic</a:t>
            </a:r>
            <a:endParaRPr lang="en-US" sz="2400" b="1" dirty="0">
              <a:solidFill>
                <a:srgbClr val="00CC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AMS Data Hub Software Prototype: </a:t>
            </a:r>
            <a:r>
              <a:rPr lang="en-US" dirty="0" err="1"/>
              <a:t>NeXTA</a:t>
            </a:r>
            <a:endParaRPr lang="en-US" dirty="0"/>
          </a:p>
        </p:txBody>
      </p:sp>
      <p:sp>
        <p:nvSpPr>
          <p:cNvPr id="3" name="Content Placeholder 2"/>
          <p:cNvSpPr>
            <a:spLocks noGrp="1"/>
          </p:cNvSpPr>
          <p:nvPr>
            <p:ph idx="1"/>
          </p:nvPr>
        </p:nvSpPr>
        <p:spPr/>
        <p:txBody>
          <a:bodyPr/>
          <a:lstStyle/>
          <a:p>
            <a:r>
              <a:rPr lang="en-US" sz="1600" dirty="0"/>
              <a:t>Developed through FHWA support: Effective Integration of Analysis, Modeling, and Simulation Tools</a:t>
            </a:r>
            <a:endParaRPr lang="en-US" sz="1600" dirty="0"/>
          </a:p>
          <a:p>
            <a:r>
              <a:rPr lang="en-US" sz="1600" dirty="0"/>
              <a:t>AMS DATA HUB CONCEPT OF OPERATIONS; </a:t>
            </a:r>
            <a:endParaRPr lang="en-US" sz="1600" dirty="0"/>
          </a:p>
          <a:p>
            <a:pPr lvl="1"/>
            <a:r>
              <a:rPr lang="en-US" sz="1440" dirty="0"/>
              <a:t>https://www.fhwa.dot.gov/publications/research/operations/13036/004.cfm</a:t>
            </a:r>
            <a:endParaRPr lang="en-US" sz="1440" dirty="0"/>
          </a:p>
          <a:p>
            <a:r>
              <a:rPr lang="en-US" sz="1600" dirty="0"/>
              <a:t>Start with GIS with multiple transportation layers</a:t>
            </a:r>
            <a:endParaRPr lang="en-US" sz="1600" dirty="0"/>
          </a:p>
          <a:p>
            <a:pPr lvl="1"/>
            <a:r>
              <a:rPr lang="en-US" sz="1400" dirty="0"/>
              <a:t>1. node, </a:t>
            </a:r>
            <a:endParaRPr lang="en-US" sz="1400" dirty="0"/>
          </a:p>
          <a:p>
            <a:pPr lvl="1"/>
            <a:r>
              <a:rPr lang="en-US" sz="1400" dirty="0"/>
              <a:t>2. link, </a:t>
            </a:r>
            <a:endParaRPr lang="en-US" sz="1400" dirty="0"/>
          </a:p>
          <a:p>
            <a:pPr lvl="1"/>
            <a:r>
              <a:rPr lang="en-US" sz="1400" dirty="0"/>
              <a:t>3. agent, </a:t>
            </a:r>
            <a:endParaRPr lang="en-US" sz="1400" dirty="0"/>
          </a:p>
          <a:p>
            <a:pPr lvl="1"/>
            <a:r>
              <a:rPr lang="en-US" sz="1400" dirty="0"/>
              <a:t>4. trajectory,</a:t>
            </a:r>
            <a:endParaRPr lang="en-US" sz="1400" dirty="0"/>
          </a:p>
          <a:p>
            <a:pPr lvl="1"/>
            <a:r>
              <a:rPr lang="en-US" sz="1400" dirty="0"/>
              <a:t>5. signal timing.</a:t>
            </a:r>
            <a:endParaRPr lang="en-US" sz="1400" dirty="0"/>
          </a:p>
          <a:p>
            <a:r>
              <a:rPr lang="en-US" sz="1600" dirty="0"/>
              <a:t>Focus on data processing and visualization</a:t>
            </a:r>
            <a:endParaRPr lang="en-US" sz="1600" dirty="0"/>
          </a:p>
          <a:p>
            <a:endParaRPr lang="en-US" sz="1600" dirty="0"/>
          </a:p>
        </p:txBody>
      </p:sp>
      <p:sp>
        <p:nvSpPr>
          <p:cNvPr id="4" name="Slide Number Placeholder 3"/>
          <p:cNvSpPr>
            <a:spLocks noGrp="1"/>
          </p:cNvSpPr>
          <p:nvPr>
            <p:ph type="sldNum" sz="quarter" idx="10"/>
          </p:nvPr>
        </p:nvSpPr>
        <p:spPr/>
        <p:txBody>
          <a:bodyPr/>
          <a:lstStyle/>
          <a:p>
            <a:pPr>
              <a:defRPr/>
            </a:pPr>
            <a:fld id="{AEDF7EB8-BA4A-44FB-BCF1-CE6115A42AEA}" type="slidenum">
              <a:rPr lang="en-US" smtClean="0"/>
            </a:fld>
            <a:endParaRPr lang="en-US" sz="1200">
              <a:solidFill>
                <a:schemeClr val="tx1"/>
              </a:solidFill>
            </a:endParaRPr>
          </a:p>
        </p:txBody>
      </p:sp>
      <p:pic>
        <p:nvPicPr>
          <p:cNvPr id="4098" name="Picture 2"/>
          <p:cNvPicPr>
            <a:picLocks noChangeAspect="1" noChangeArrowheads="1"/>
          </p:cNvPicPr>
          <p:nvPr/>
        </p:nvPicPr>
        <p:blipFill>
          <a:blip r:embed="rId1" cstate="print"/>
          <a:srcRect/>
          <a:stretch>
            <a:fillRect/>
          </a:stretch>
        </p:blipFill>
        <p:spPr bwMode="auto">
          <a:xfrm>
            <a:off x="5852795" y="3037205"/>
            <a:ext cx="5574030" cy="2996565"/>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Retrospect">
  <a:themeElements>
    <a:clrScheme name="Custom 6">
      <a:dk1>
        <a:sysClr val="windowText" lastClr="000000"/>
      </a:dk1>
      <a:lt1>
        <a:sysClr val="window" lastClr="FFFFFF"/>
      </a:lt1>
      <a:dk2>
        <a:srgbClr val="696464"/>
      </a:dk2>
      <a:lt2>
        <a:srgbClr val="E9E5DC"/>
      </a:lt2>
      <a:accent1>
        <a:srgbClr val="000000"/>
      </a:accent1>
      <a:accent2>
        <a:srgbClr val="98182A"/>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12046</Words>
  <Application>WPS Presentation</Application>
  <PresentationFormat>宽屏</PresentationFormat>
  <Paragraphs>533</Paragraphs>
  <Slides>62</Slides>
  <Notes>31</Notes>
  <HiddenSlides>2</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4</vt:i4>
      </vt:variant>
      <vt:variant>
        <vt:lpstr>幻灯片标题</vt:lpstr>
      </vt:variant>
      <vt:variant>
        <vt:i4>62</vt:i4>
      </vt:variant>
    </vt:vector>
  </HeadingPairs>
  <TitlesOfParts>
    <vt:vector size="78" baseType="lpstr">
      <vt:lpstr>Arial</vt:lpstr>
      <vt:lpstr>SimSun</vt:lpstr>
      <vt:lpstr>Wingdings</vt:lpstr>
      <vt:lpstr>Calibri</vt:lpstr>
      <vt:lpstr>Times New Roman</vt:lpstr>
      <vt:lpstr>MS PGothic</vt:lpstr>
      <vt:lpstr>Myriad Pro</vt:lpstr>
      <vt:lpstr>Segoe Print</vt:lpstr>
      <vt:lpstr>Calibri Light</vt:lpstr>
      <vt:lpstr>Microsoft YaHei</vt:lpstr>
      <vt:lpstr>Arial Unicode MS</vt:lpstr>
      <vt:lpstr>Retrospect</vt:lpstr>
      <vt:lpstr>Visio.Drawing.11</vt:lpstr>
      <vt:lpstr>Visio.Drawing.15</vt:lpstr>
      <vt:lpstr>Visio.Drawing.15</vt:lpstr>
      <vt:lpstr>Visio.Drawing.15</vt:lpstr>
      <vt:lpstr>PowerPoint 演示文稿</vt:lpstr>
      <vt:lpstr>Outline</vt:lpstr>
      <vt:lpstr>1. Motivations</vt:lpstr>
      <vt:lpstr>1. Motivations</vt:lpstr>
      <vt:lpstr>Open-source Free Software Package </vt:lpstr>
      <vt:lpstr>2. Integrated Modeling Practices</vt:lpstr>
      <vt:lpstr>Our Vision </vt:lpstr>
      <vt:lpstr>Our Vision </vt:lpstr>
      <vt:lpstr>3. AMS Data Hub Software Prototype: NeXTA</vt:lpstr>
      <vt:lpstr>Sample data set: Pasadena Test Data Sets</vt:lpstr>
      <vt:lpstr>Sample data sets</vt:lpstr>
      <vt:lpstr>Data hub  0: Network</vt:lpstr>
      <vt:lpstr>Approach 1: Network Data GIS shape file Importing</vt:lpstr>
      <vt:lpstr>Approach 2: Openstreet Map Data Importing</vt:lpstr>
      <vt:lpstr>Approach 3: Create network from the scratch based on background image</vt:lpstr>
      <vt:lpstr>Approach 4:  General Transit Feed Specification (GTFS)</vt:lpstr>
      <vt:lpstr>Use of network data: Shortest Path Finding, Network Flow Model</vt:lpstr>
      <vt:lpstr>Connection 1: Big Data</vt:lpstr>
      <vt:lpstr>Big data for integrated traffic management </vt:lpstr>
      <vt:lpstr>1.1 Understand QKV relationship from aggregated sensor data</vt:lpstr>
      <vt:lpstr>1.2 Understand capacity and bottleneck  </vt:lpstr>
      <vt:lpstr>1.3 Understand traffic state estimation and prediction</vt:lpstr>
      <vt:lpstr>1.4 Map matching based on space-time paths and a time geographic method</vt:lpstr>
      <vt:lpstr>1.5 Analysis of Trajectories from NGSIM </vt:lpstr>
      <vt:lpstr>1.6 Integrate deep learning methods with transportation modeling</vt:lpstr>
      <vt:lpstr>Connection 2: Travel demand model</vt:lpstr>
      <vt:lpstr>2.1 Trip generation, distribution and model choice</vt:lpstr>
      <vt:lpstr>2.2 Static Traffic Assignment</vt:lpstr>
      <vt:lpstr>2.3 OD Demand Estimation</vt:lpstr>
      <vt:lpstr>2.4 City, Land Use and Urban Layout</vt:lpstr>
      <vt:lpstr>Connection 3: Traffic Stream Model and Dynamic Assignment </vt:lpstr>
      <vt:lpstr>3.1 Traffic flow modeling </vt:lpstr>
      <vt:lpstr>3.2 Understand Traffic Simulation</vt:lpstr>
      <vt:lpstr>3.3 Understand dynamic traffic equilibrium</vt:lpstr>
      <vt:lpstr>3.4  Public Transportation Mobility Simulation for Bridging Multi-agent Simulation and Optimization</vt:lpstr>
      <vt:lpstr>Connection 4: Microsimulation Models</vt:lpstr>
      <vt:lpstr>4.1 Understand driving behavior</vt:lpstr>
      <vt:lpstr>4.2 Building multi-resolution networks</vt:lpstr>
      <vt:lpstr>4.3 Modeling Signal Control Logic</vt:lpstr>
      <vt:lpstr>4.4 Multi-resolution Traffic Modeling</vt:lpstr>
      <vt:lpstr>Connection 5: Capacity Analysis Tools</vt:lpstr>
      <vt:lpstr>5.1 Traffic signal timing optimization</vt:lpstr>
      <vt:lpstr>5.2. Freeway capacity analysis</vt:lpstr>
      <vt:lpstr>Connection 6: Optimization, Routing and Scheduling</vt:lpstr>
      <vt:lpstr>6.1 Learning Nework Flow Models based on GAMS</vt:lpstr>
      <vt:lpstr>6.2 From space-time diagram to space-time networks</vt:lpstr>
      <vt:lpstr>6.3 From space-time network to space-time-state network in vehicle routing</vt:lpstr>
      <vt:lpstr>6.4 Use space-time network in multimodal system scheduling</vt:lpstr>
      <vt:lpstr>6.5 Automated vehicle scheduling  based on space-time networks</vt:lpstr>
      <vt:lpstr>6.6 Travel demand and activity modeling based on space-time-state network</vt:lpstr>
      <vt:lpstr>Summary of related open-source tools</vt:lpstr>
      <vt:lpstr>5. Large scale applications </vt:lpstr>
      <vt:lpstr>Computational Challenges </vt:lpstr>
      <vt:lpstr>Origin-Destination Demand Spatial Distribution Pattern</vt:lpstr>
      <vt:lpstr>Vehicle Animation at Network Level</vt:lpstr>
      <vt:lpstr>Volume at Network Level</vt:lpstr>
      <vt:lpstr>Density at Network Level</vt:lpstr>
      <vt:lpstr>Speed at Network Level</vt:lpstr>
      <vt:lpstr>Queue at Network Level</vt:lpstr>
      <vt:lpstr>Queue Duration at Network Level</vt:lpstr>
      <vt:lpstr>Time-dependent Bottleneck Locations</vt:lpstr>
      <vt:lpstr>Statewide Network Coverage in Google Earth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dc:creator>
  <cp:lastModifiedBy>Xuesong Zhou</cp:lastModifiedBy>
  <cp:revision>280</cp:revision>
  <dcterms:created xsi:type="dcterms:W3CDTF">2014-11-03T18:53:00Z</dcterms:created>
  <dcterms:modified xsi:type="dcterms:W3CDTF">2020-09-21T14:08:02Z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1033-11.2.0.9665</vt:lpwstr>
  </property>
</Properties>
</file>